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334" r:id="rId3"/>
    <p:sldId id="349" r:id="rId4"/>
    <p:sldId id="259" r:id="rId5"/>
    <p:sldId id="337" r:id="rId6"/>
    <p:sldId id="339" r:id="rId7"/>
    <p:sldId id="338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298" r:id="rId18"/>
    <p:sldId id="336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SemiBold" panose="00000700000000000000" pitchFamily="2" charset="0"/>
      <p:regular r:id="rId25"/>
      <p:bold r:id="rId26"/>
      <p:italic r:id="rId27"/>
      <p:boldItalic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650406-D3B8-4440-873A-F8A257FD734C}">
  <a:tblStyle styleId="{39650406-D3B8-4440-873A-F8A257FD73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2"/>
    <p:restoredTop sz="92970" autoAdjust="0"/>
  </p:normalViewPr>
  <p:slideViewPr>
    <p:cSldViewPr snapToGrid="0" snapToObjects="1">
      <p:cViewPr varScale="1">
        <p:scale>
          <a:sx n="128" d="100"/>
          <a:sy n="128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583333333333333E-2"/>
          <c:y val="0.16935949803149605"/>
          <c:w val="0.95416666666666672"/>
          <c:h val="0.72365182086614177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DC3-4B6C-8294-ED94DCD719E3}"/>
              </c:ext>
            </c:extLst>
          </c:dPt>
          <c:dPt>
            <c:idx val="1"/>
            <c:bubble3D val="0"/>
            <c:spPr>
              <a:solidFill>
                <a:schemeClr val="accent3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DDC3-4B6C-8294-ED94DCD719E3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DDC3-4B6C-8294-ED94DCD719E3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DC3-4B6C-8294-ED94DCD719E3}"/>
              </c:ext>
            </c:extLst>
          </c:dPt>
          <c:cat>
            <c:strRef>
              <c:f>Sheet1!$A$2:$A$5</c:f>
              <c:strCache>
                <c:ptCount val="4"/>
                <c:pt idx="0">
                  <c:v>최범석</c:v>
                </c:pt>
                <c:pt idx="1">
                  <c:v>김동희</c:v>
                </c:pt>
                <c:pt idx="2">
                  <c:v>정태성</c:v>
                </c:pt>
                <c:pt idx="3">
                  <c:v>윤명찬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45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C3-4B6C-8294-ED94DCD719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938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68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553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118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051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495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102a91880b2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102a91880b2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85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1027f207a4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1027f207a46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24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0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2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658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938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43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27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93650" y="369450"/>
            <a:ext cx="8255825" cy="4333200"/>
            <a:chOff x="193650" y="369450"/>
            <a:chExt cx="8255825" cy="43332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86863" y="4123575"/>
              <a:ext cx="685225" cy="579075"/>
              <a:chOff x="457200" y="1099375"/>
              <a:chExt cx="685225" cy="5790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23;p2"/>
            <p:cNvSpPr/>
            <p:nvPr/>
          </p:nvSpPr>
          <p:spPr>
            <a:xfrm>
              <a:off x="5470500" y="461263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7075" y="41530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67800" y="369450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3650" y="3476600"/>
              <a:ext cx="187850" cy="18785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2"/>
            <p:cNvGrpSpPr/>
            <p:nvPr/>
          </p:nvGrpSpPr>
          <p:grpSpPr>
            <a:xfrm>
              <a:off x="5565275" y="3416638"/>
              <a:ext cx="975125" cy="98825"/>
              <a:chOff x="7649075" y="1411438"/>
              <a:chExt cx="975125" cy="98825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571300" y="4206925"/>
              <a:ext cx="571550" cy="354225"/>
              <a:chOff x="7571300" y="4206925"/>
              <a:chExt cx="571550" cy="3542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571300" y="4432550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044025" y="4305775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727950" y="4206925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282675" y="3109788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2"/>
            <p:cNvGrpSpPr/>
            <p:nvPr/>
          </p:nvGrpSpPr>
          <p:grpSpPr>
            <a:xfrm>
              <a:off x="8142850" y="658200"/>
              <a:ext cx="306625" cy="306325"/>
              <a:chOff x="8142850" y="658200"/>
              <a:chExt cx="306625" cy="306325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>
              <a:off x="3997363" y="4305588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865800" y="1473600"/>
            <a:ext cx="4465800" cy="17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865800" y="3262200"/>
            <a:ext cx="44658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"/>
          <p:cNvGrpSpPr/>
          <p:nvPr/>
        </p:nvGrpSpPr>
        <p:grpSpPr>
          <a:xfrm>
            <a:off x="155875" y="264777"/>
            <a:ext cx="8592538" cy="5047393"/>
            <a:chOff x="155875" y="264777"/>
            <a:chExt cx="8592538" cy="5047393"/>
          </a:xfrm>
        </p:grpSpPr>
        <p:sp>
          <p:nvSpPr>
            <p:cNvPr id="43" name="Google Shape;43;p3"/>
            <p:cNvSpPr/>
            <p:nvPr/>
          </p:nvSpPr>
          <p:spPr>
            <a:xfrm flipH="1">
              <a:off x="2911100" y="1134425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flipH="1">
              <a:off x="293080" y="264777"/>
              <a:ext cx="447146" cy="430134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3"/>
            <p:cNvGrpSpPr/>
            <p:nvPr/>
          </p:nvGrpSpPr>
          <p:grpSpPr>
            <a:xfrm flipH="1">
              <a:off x="6064658" y="453345"/>
              <a:ext cx="354581" cy="354234"/>
              <a:chOff x="8142850" y="658200"/>
              <a:chExt cx="306625" cy="306325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3"/>
            <p:cNvSpPr/>
            <p:nvPr/>
          </p:nvSpPr>
          <p:spPr>
            <a:xfrm flipH="1">
              <a:off x="868400" y="304698"/>
              <a:ext cx="175151" cy="175151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3"/>
            <p:cNvGrpSpPr/>
            <p:nvPr/>
          </p:nvGrpSpPr>
          <p:grpSpPr>
            <a:xfrm>
              <a:off x="8063188" y="426350"/>
              <a:ext cx="685225" cy="579075"/>
              <a:chOff x="457200" y="1099375"/>
              <a:chExt cx="685225" cy="579075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3"/>
            <p:cNvSpPr/>
            <p:nvPr/>
          </p:nvSpPr>
          <p:spPr>
            <a:xfrm>
              <a:off x="7975100" y="419165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3"/>
            <p:cNvGrpSpPr/>
            <p:nvPr/>
          </p:nvGrpSpPr>
          <p:grpSpPr>
            <a:xfrm>
              <a:off x="5424225" y="4331775"/>
              <a:ext cx="571550" cy="354225"/>
              <a:chOff x="2378875" y="567700"/>
              <a:chExt cx="571550" cy="354225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3"/>
            <p:cNvSpPr/>
            <p:nvPr/>
          </p:nvSpPr>
          <p:spPr>
            <a:xfrm flipH="1">
              <a:off x="155875" y="460380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3"/>
            <p:cNvGrpSpPr/>
            <p:nvPr/>
          </p:nvGrpSpPr>
          <p:grpSpPr>
            <a:xfrm>
              <a:off x="3095863" y="4733095"/>
              <a:ext cx="685225" cy="579075"/>
              <a:chOff x="457200" y="1099375"/>
              <a:chExt cx="685225" cy="579075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1093250" y="1651150"/>
            <a:ext cx="42765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subTitle" idx="1"/>
          </p:nvPr>
        </p:nvSpPr>
        <p:spPr>
          <a:xfrm>
            <a:off x="1093250" y="3674450"/>
            <a:ext cx="29850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title" idx="2" hasCustomPrompt="1"/>
          </p:nvPr>
        </p:nvSpPr>
        <p:spPr>
          <a:xfrm>
            <a:off x="1093250" y="722950"/>
            <a:ext cx="14073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6"/>
          <p:cNvGrpSpPr/>
          <p:nvPr/>
        </p:nvGrpSpPr>
        <p:grpSpPr>
          <a:xfrm>
            <a:off x="334313" y="4742608"/>
            <a:ext cx="685225" cy="579075"/>
            <a:chOff x="457200" y="1099375"/>
            <a:chExt cx="685225" cy="579075"/>
          </a:xfrm>
        </p:grpSpPr>
        <p:sp>
          <p:nvSpPr>
            <p:cNvPr id="155" name="Google Shape;155;p6"/>
            <p:cNvSpPr/>
            <p:nvPr/>
          </p:nvSpPr>
          <p:spPr>
            <a:xfrm>
              <a:off x="457200" y="1575025"/>
              <a:ext cx="107175" cy="92100"/>
            </a:xfrm>
            <a:custGeom>
              <a:avLst/>
              <a:gdLst/>
              <a:ahLst/>
              <a:cxnLst/>
              <a:rect l="l" t="t" r="r" b="b"/>
              <a:pathLst>
                <a:path w="4287" h="3684" extrusionOk="0">
                  <a:moveTo>
                    <a:pt x="1834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950"/>
                    <a:pt x="906" y="3684"/>
                    <a:pt x="1850" y="3684"/>
                  </a:cubicBezTo>
                  <a:cubicBezTo>
                    <a:pt x="2300" y="3684"/>
                    <a:pt x="2758" y="3517"/>
                    <a:pt x="3131" y="3144"/>
                  </a:cubicBezTo>
                  <a:cubicBezTo>
                    <a:pt x="4286" y="1989"/>
                    <a:pt x="3465" y="1"/>
                    <a:pt x="1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57200" y="1337200"/>
              <a:ext cx="107175" cy="91875"/>
            </a:xfrm>
            <a:custGeom>
              <a:avLst/>
              <a:gdLst/>
              <a:ahLst/>
              <a:cxnLst/>
              <a:rect l="l" t="t" r="r" b="b"/>
              <a:pathLst>
                <a:path w="4287" h="3675" extrusionOk="0">
                  <a:moveTo>
                    <a:pt x="1834" y="0"/>
                  </a:moveTo>
                  <a:cubicBezTo>
                    <a:pt x="822" y="0"/>
                    <a:pt x="0" y="822"/>
                    <a:pt x="0" y="1834"/>
                  </a:cubicBezTo>
                  <a:cubicBezTo>
                    <a:pt x="0" y="2944"/>
                    <a:pt x="903" y="3674"/>
                    <a:pt x="1844" y="3674"/>
                  </a:cubicBezTo>
                  <a:cubicBezTo>
                    <a:pt x="2296" y="3674"/>
                    <a:pt x="2757" y="3506"/>
                    <a:pt x="3131" y="3132"/>
                  </a:cubicBezTo>
                  <a:cubicBezTo>
                    <a:pt x="4286" y="1977"/>
                    <a:pt x="3465" y="0"/>
                    <a:pt x="18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57200" y="1099375"/>
              <a:ext cx="107175" cy="91800"/>
            </a:xfrm>
            <a:custGeom>
              <a:avLst/>
              <a:gdLst/>
              <a:ahLst/>
              <a:cxnLst/>
              <a:rect l="l" t="t" r="r" b="b"/>
              <a:pathLst>
                <a:path w="4287" h="3672" extrusionOk="0">
                  <a:moveTo>
                    <a:pt x="1834" y="0"/>
                  </a:moveTo>
                  <a:cubicBezTo>
                    <a:pt x="822" y="0"/>
                    <a:pt x="0" y="822"/>
                    <a:pt x="0" y="1834"/>
                  </a:cubicBezTo>
                  <a:cubicBezTo>
                    <a:pt x="0" y="2938"/>
                    <a:pt x="906" y="3672"/>
                    <a:pt x="1850" y="3672"/>
                  </a:cubicBezTo>
                  <a:cubicBezTo>
                    <a:pt x="2300" y="3672"/>
                    <a:pt x="2758" y="3505"/>
                    <a:pt x="3131" y="3132"/>
                  </a:cubicBezTo>
                  <a:cubicBezTo>
                    <a:pt x="4286" y="1977"/>
                    <a:pt x="3465" y="0"/>
                    <a:pt x="18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649775" y="1578900"/>
              <a:ext cx="107475" cy="92000"/>
            </a:xfrm>
            <a:custGeom>
              <a:avLst/>
              <a:gdLst/>
              <a:ahLst/>
              <a:cxnLst/>
              <a:rect l="l" t="t" r="r" b="b"/>
              <a:pathLst>
                <a:path w="4299" h="3680" extrusionOk="0">
                  <a:moveTo>
                    <a:pt x="1846" y="0"/>
                  </a:moveTo>
                  <a:cubicBezTo>
                    <a:pt x="822" y="0"/>
                    <a:pt x="0" y="822"/>
                    <a:pt x="0" y="1834"/>
                  </a:cubicBezTo>
                  <a:cubicBezTo>
                    <a:pt x="0" y="2944"/>
                    <a:pt x="903" y="3679"/>
                    <a:pt x="1848" y="3679"/>
                  </a:cubicBezTo>
                  <a:cubicBezTo>
                    <a:pt x="2302" y="3679"/>
                    <a:pt x="2765" y="3510"/>
                    <a:pt x="3144" y="3132"/>
                  </a:cubicBezTo>
                  <a:cubicBezTo>
                    <a:pt x="4299" y="1977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649775" y="1341075"/>
              <a:ext cx="107475" cy="91800"/>
            </a:xfrm>
            <a:custGeom>
              <a:avLst/>
              <a:gdLst/>
              <a:ahLst/>
              <a:cxnLst/>
              <a:rect l="l" t="t" r="r" b="b"/>
              <a:pathLst>
                <a:path w="4299" h="3672" extrusionOk="0">
                  <a:moveTo>
                    <a:pt x="1846" y="0"/>
                  </a:moveTo>
                  <a:cubicBezTo>
                    <a:pt x="822" y="0"/>
                    <a:pt x="0" y="822"/>
                    <a:pt x="0" y="1834"/>
                  </a:cubicBezTo>
                  <a:cubicBezTo>
                    <a:pt x="0" y="2938"/>
                    <a:pt x="906" y="3671"/>
                    <a:pt x="1854" y="3671"/>
                  </a:cubicBezTo>
                  <a:cubicBezTo>
                    <a:pt x="2305" y="3671"/>
                    <a:pt x="2767" y="3505"/>
                    <a:pt x="3144" y="3132"/>
                  </a:cubicBezTo>
                  <a:cubicBezTo>
                    <a:pt x="4299" y="1977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649775" y="1102950"/>
              <a:ext cx="107475" cy="92100"/>
            </a:xfrm>
            <a:custGeom>
              <a:avLst/>
              <a:gdLst/>
              <a:ahLst/>
              <a:cxnLst/>
              <a:rect l="l" t="t" r="r" b="b"/>
              <a:pathLst>
                <a:path w="4299" h="3684" extrusionOk="0">
                  <a:moveTo>
                    <a:pt x="1846" y="0"/>
                  </a:moveTo>
                  <a:cubicBezTo>
                    <a:pt x="822" y="0"/>
                    <a:pt x="0" y="822"/>
                    <a:pt x="0" y="1846"/>
                  </a:cubicBezTo>
                  <a:cubicBezTo>
                    <a:pt x="0" y="2950"/>
                    <a:pt x="906" y="3683"/>
                    <a:pt x="1854" y="3683"/>
                  </a:cubicBezTo>
                  <a:cubicBezTo>
                    <a:pt x="2305" y="3683"/>
                    <a:pt x="2767" y="3516"/>
                    <a:pt x="3144" y="3144"/>
                  </a:cubicBezTo>
                  <a:cubicBezTo>
                    <a:pt x="4299" y="1989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842350" y="1582775"/>
              <a:ext cx="107475" cy="91850"/>
            </a:xfrm>
            <a:custGeom>
              <a:avLst/>
              <a:gdLst/>
              <a:ahLst/>
              <a:cxnLst/>
              <a:rect l="l" t="t" r="r" b="b"/>
              <a:pathLst>
                <a:path w="4299" h="3674" extrusionOk="0">
                  <a:moveTo>
                    <a:pt x="1846" y="0"/>
                  </a:moveTo>
                  <a:cubicBezTo>
                    <a:pt x="822" y="0"/>
                    <a:pt x="1" y="822"/>
                    <a:pt x="1" y="1834"/>
                  </a:cubicBezTo>
                  <a:cubicBezTo>
                    <a:pt x="1" y="2944"/>
                    <a:pt x="903" y="3674"/>
                    <a:pt x="1849" y="3674"/>
                  </a:cubicBezTo>
                  <a:cubicBezTo>
                    <a:pt x="2302" y="3674"/>
                    <a:pt x="2766" y="3506"/>
                    <a:pt x="3144" y="3131"/>
                  </a:cubicBezTo>
                  <a:cubicBezTo>
                    <a:pt x="4299" y="1977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42350" y="1344950"/>
              <a:ext cx="107475" cy="91800"/>
            </a:xfrm>
            <a:custGeom>
              <a:avLst/>
              <a:gdLst/>
              <a:ahLst/>
              <a:cxnLst/>
              <a:rect l="l" t="t" r="r" b="b"/>
              <a:pathLst>
                <a:path w="4299" h="3672" extrusionOk="0">
                  <a:moveTo>
                    <a:pt x="1846" y="0"/>
                  </a:moveTo>
                  <a:cubicBezTo>
                    <a:pt x="822" y="0"/>
                    <a:pt x="1" y="822"/>
                    <a:pt x="1" y="1834"/>
                  </a:cubicBezTo>
                  <a:cubicBezTo>
                    <a:pt x="1" y="2938"/>
                    <a:pt x="907" y="3671"/>
                    <a:pt x="1854" y="3671"/>
                  </a:cubicBezTo>
                  <a:cubicBezTo>
                    <a:pt x="2306" y="3671"/>
                    <a:pt x="2767" y="3504"/>
                    <a:pt x="3144" y="3131"/>
                  </a:cubicBezTo>
                  <a:cubicBezTo>
                    <a:pt x="4299" y="1976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842350" y="1106825"/>
              <a:ext cx="107475" cy="92000"/>
            </a:xfrm>
            <a:custGeom>
              <a:avLst/>
              <a:gdLst/>
              <a:ahLst/>
              <a:cxnLst/>
              <a:rect l="l" t="t" r="r" b="b"/>
              <a:pathLst>
                <a:path w="4299" h="3680" extrusionOk="0">
                  <a:moveTo>
                    <a:pt x="1846" y="0"/>
                  </a:moveTo>
                  <a:cubicBezTo>
                    <a:pt x="822" y="0"/>
                    <a:pt x="1" y="822"/>
                    <a:pt x="1" y="1834"/>
                  </a:cubicBezTo>
                  <a:cubicBezTo>
                    <a:pt x="1" y="2944"/>
                    <a:pt x="903" y="3679"/>
                    <a:pt x="1848" y="3679"/>
                  </a:cubicBezTo>
                  <a:cubicBezTo>
                    <a:pt x="2302" y="3679"/>
                    <a:pt x="2766" y="3510"/>
                    <a:pt x="3144" y="3131"/>
                  </a:cubicBezTo>
                  <a:cubicBezTo>
                    <a:pt x="4299" y="1976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1034950" y="1586625"/>
              <a:ext cx="107475" cy="91825"/>
            </a:xfrm>
            <a:custGeom>
              <a:avLst/>
              <a:gdLst/>
              <a:ahLst/>
              <a:cxnLst/>
              <a:rect l="l" t="t" r="r" b="b"/>
              <a:pathLst>
                <a:path w="4299" h="3673" extrusionOk="0">
                  <a:moveTo>
                    <a:pt x="1846" y="1"/>
                  </a:moveTo>
                  <a:cubicBezTo>
                    <a:pt x="833" y="1"/>
                    <a:pt x="0" y="822"/>
                    <a:pt x="12" y="1834"/>
                  </a:cubicBezTo>
                  <a:cubicBezTo>
                    <a:pt x="12" y="2939"/>
                    <a:pt x="918" y="3672"/>
                    <a:pt x="1862" y="3672"/>
                  </a:cubicBezTo>
                  <a:cubicBezTo>
                    <a:pt x="2312" y="3672"/>
                    <a:pt x="2770" y="3505"/>
                    <a:pt x="3143" y="3132"/>
                  </a:cubicBezTo>
                  <a:cubicBezTo>
                    <a:pt x="4298" y="1977"/>
                    <a:pt x="3477" y="1"/>
                    <a:pt x="1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1034950" y="1348500"/>
              <a:ext cx="107475" cy="92100"/>
            </a:xfrm>
            <a:custGeom>
              <a:avLst/>
              <a:gdLst/>
              <a:ahLst/>
              <a:cxnLst/>
              <a:rect l="l" t="t" r="r" b="b"/>
              <a:pathLst>
                <a:path w="4299" h="3684" extrusionOk="0">
                  <a:moveTo>
                    <a:pt x="1846" y="1"/>
                  </a:moveTo>
                  <a:cubicBezTo>
                    <a:pt x="833" y="1"/>
                    <a:pt x="0" y="822"/>
                    <a:pt x="12" y="1846"/>
                  </a:cubicBezTo>
                  <a:cubicBezTo>
                    <a:pt x="12" y="2951"/>
                    <a:pt x="918" y="3684"/>
                    <a:pt x="1862" y="3684"/>
                  </a:cubicBezTo>
                  <a:cubicBezTo>
                    <a:pt x="2312" y="3684"/>
                    <a:pt x="2770" y="3517"/>
                    <a:pt x="3143" y="3144"/>
                  </a:cubicBezTo>
                  <a:cubicBezTo>
                    <a:pt x="4298" y="1989"/>
                    <a:pt x="3477" y="1"/>
                    <a:pt x="1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035025" y="1110975"/>
              <a:ext cx="107400" cy="91800"/>
            </a:xfrm>
            <a:custGeom>
              <a:avLst/>
              <a:gdLst/>
              <a:ahLst/>
              <a:cxnLst/>
              <a:rect l="l" t="t" r="r" b="b"/>
              <a:pathLst>
                <a:path w="4296" h="3672" extrusionOk="0">
                  <a:moveTo>
                    <a:pt x="1821" y="1"/>
                  </a:moveTo>
                  <a:cubicBezTo>
                    <a:pt x="819" y="1"/>
                    <a:pt x="9" y="818"/>
                    <a:pt x="9" y="1822"/>
                  </a:cubicBezTo>
                  <a:cubicBezTo>
                    <a:pt x="1" y="2935"/>
                    <a:pt x="905" y="3671"/>
                    <a:pt x="1852" y="3671"/>
                  </a:cubicBezTo>
                  <a:cubicBezTo>
                    <a:pt x="2303" y="3671"/>
                    <a:pt x="2764" y="3505"/>
                    <a:pt x="3140" y="3132"/>
                  </a:cubicBezTo>
                  <a:cubicBezTo>
                    <a:pt x="4295" y="1977"/>
                    <a:pt x="3474" y="1"/>
                    <a:pt x="1843" y="1"/>
                  </a:cubicBezTo>
                  <a:cubicBezTo>
                    <a:pt x="1835" y="1"/>
                    <a:pt x="182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6"/>
          <p:cNvSpPr/>
          <p:nvPr/>
        </p:nvSpPr>
        <p:spPr>
          <a:xfrm>
            <a:off x="-318075" y="2106550"/>
            <a:ext cx="896275" cy="156875"/>
          </a:xfrm>
          <a:custGeom>
            <a:avLst/>
            <a:gdLst/>
            <a:ahLst/>
            <a:cxnLst/>
            <a:rect l="l" t="t" r="r" b="b"/>
            <a:pathLst>
              <a:path w="35851" h="6275" extrusionOk="0">
                <a:moveTo>
                  <a:pt x="0" y="0"/>
                </a:moveTo>
                <a:lnTo>
                  <a:pt x="0" y="393"/>
                </a:lnTo>
                <a:cubicBezTo>
                  <a:pt x="1679" y="393"/>
                  <a:pt x="2513" y="1774"/>
                  <a:pt x="3406" y="3239"/>
                </a:cubicBezTo>
                <a:cubicBezTo>
                  <a:pt x="4322" y="4727"/>
                  <a:pt x="5263" y="6275"/>
                  <a:pt x="7156" y="6275"/>
                </a:cubicBezTo>
                <a:cubicBezTo>
                  <a:pt x="9061" y="6275"/>
                  <a:pt x="10002" y="4727"/>
                  <a:pt x="10918" y="3239"/>
                </a:cubicBezTo>
                <a:cubicBezTo>
                  <a:pt x="11800" y="1774"/>
                  <a:pt x="12645" y="393"/>
                  <a:pt x="14324" y="393"/>
                </a:cubicBezTo>
                <a:cubicBezTo>
                  <a:pt x="16002" y="393"/>
                  <a:pt x="16848" y="1774"/>
                  <a:pt x="17741" y="3239"/>
                </a:cubicBezTo>
                <a:cubicBezTo>
                  <a:pt x="18646" y="4727"/>
                  <a:pt x="19586" y="6275"/>
                  <a:pt x="21491" y="6275"/>
                </a:cubicBezTo>
                <a:cubicBezTo>
                  <a:pt x="23396" y="6275"/>
                  <a:pt x="24337" y="4727"/>
                  <a:pt x="25242" y="3239"/>
                </a:cubicBezTo>
                <a:cubicBezTo>
                  <a:pt x="26135" y="1774"/>
                  <a:pt x="26980" y="393"/>
                  <a:pt x="28671" y="393"/>
                </a:cubicBezTo>
                <a:cubicBezTo>
                  <a:pt x="30349" y="393"/>
                  <a:pt x="31195" y="1774"/>
                  <a:pt x="32088" y="3239"/>
                </a:cubicBezTo>
                <a:cubicBezTo>
                  <a:pt x="32993" y="4727"/>
                  <a:pt x="33933" y="6275"/>
                  <a:pt x="35838" y="6275"/>
                </a:cubicBezTo>
                <a:lnTo>
                  <a:pt x="35850" y="5870"/>
                </a:lnTo>
                <a:cubicBezTo>
                  <a:pt x="34171" y="5870"/>
                  <a:pt x="33326" y="4489"/>
                  <a:pt x="32433" y="3024"/>
                </a:cubicBezTo>
                <a:cubicBezTo>
                  <a:pt x="31516" y="1536"/>
                  <a:pt x="30576" y="0"/>
                  <a:pt x="28671" y="0"/>
                </a:cubicBezTo>
                <a:cubicBezTo>
                  <a:pt x="26766" y="0"/>
                  <a:pt x="25825" y="1536"/>
                  <a:pt x="24920" y="3024"/>
                </a:cubicBezTo>
                <a:cubicBezTo>
                  <a:pt x="24027" y="4489"/>
                  <a:pt x="23182" y="5870"/>
                  <a:pt x="21503" y="5870"/>
                </a:cubicBezTo>
                <a:cubicBezTo>
                  <a:pt x="19824" y="5870"/>
                  <a:pt x="18991" y="4489"/>
                  <a:pt x="18098" y="3036"/>
                </a:cubicBezTo>
                <a:cubicBezTo>
                  <a:pt x="17181" y="1536"/>
                  <a:pt x="16229" y="0"/>
                  <a:pt x="14324" y="0"/>
                </a:cubicBezTo>
                <a:cubicBezTo>
                  <a:pt x="12419" y="0"/>
                  <a:pt x="11490" y="1536"/>
                  <a:pt x="10573" y="3024"/>
                </a:cubicBezTo>
                <a:cubicBezTo>
                  <a:pt x="9692" y="4489"/>
                  <a:pt x="8835" y="5870"/>
                  <a:pt x="7156" y="5870"/>
                </a:cubicBezTo>
                <a:cubicBezTo>
                  <a:pt x="5477" y="5870"/>
                  <a:pt x="4644" y="4489"/>
                  <a:pt x="3751" y="3024"/>
                </a:cubicBezTo>
                <a:cubicBezTo>
                  <a:pt x="2834" y="1536"/>
                  <a:pt x="1894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8660075" y="125675"/>
            <a:ext cx="750400" cy="722000"/>
          </a:xfrm>
          <a:custGeom>
            <a:avLst/>
            <a:gdLst/>
            <a:ahLst/>
            <a:cxnLst/>
            <a:rect l="l" t="t" r="r" b="b"/>
            <a:pathLst>
              <a:path w="30016" h="28880" extrusionOk="0">
                <a:moveTo>
                  <a:pt x="15586" y="4364"/>
                </a:moveTo>
                <a:cubicBezTo>
                  <a:pt x="21146" y="4376"/>
                  <a:pt x="25658" y="8877"/>
                  <a:pt x="25670" y="14449"/>
                </a:cubicBezTo>
                <a:cubicBezTo>
                  <a:pt x="25658" y="18521"/>
                  <a:pt x="23206" y="22200"/>
                  <a:pt x="19443" y="23760"/>
                </a:cubicBezTo>
                <a:cubicBezTo>
                  <a:pt x="18192" y="24277"/>
                  <a:pt x="16879" y="24528"/>
                  <a:pt x="15577" y="24528"/>
                </a:cubicBezTo>
                <a:cubicBezTo>
                  <a:pt x="12954" y="24528"/>
                  <a:pt x="10380" y="23507"/>
                  <a:pt x="8454" y="21581"/>
                </a:cubicBezTo>
                <a:cubicBezTo>
                  <a:pt x="5572" y="18688"/>
                  <a:pt x="4703" y="14354"/>
                  <a:pt x="6263" y="10591"/>
                </a:cubicBezTo>
                <a:cubicBezTo>
                  <a:pt x="7835" y="6817"/>
                  <a:pt x="11502" y="4364"/>
                  <a:pt x="15586" y="4364"/>
                </a:cubicBezTo>
                <a:close/>
                <a:moveTo>
                  <a:pt x="15576" y="1"/>
                </a:moveTo>
                <a:cubicBezTo>
                  <a:pt x="11819" y="1"/>
                  <a:pt x="8126" y="1470"/>
                  <a:pt x="5370" y="4233"/>
                </a:cubicBezTo>
                <a:cubicBezTo>
                  <a:pt x="1239" y="8365"/>
                  <a:pt x="0" y="14580"/>
                  <a:pt x="2239" y="19973"/>
                </a:cubicBezTo>
                <a:cubicBezTo>
                  <a:pt x="4477" y="25367"/>
                  <a:pt x="9740" y="28879"/>
                  <a:pt x="15586" y="28879"/>
                </a:cubicBezTo>
                <a:cubicBezTo>
                  <a:pt x="23551" y="28867"/>
                  <a:pt x="30004" y="22414"/>
                  <a:pt x="30016" y="14449"/>
                </a:cubicBezTo>
                <a:cubicBezTo>
                  <a:pt x="30016" y="8603"/>
                  <a:pt x="26492" y="3340"/>
                  <a:pt x="21098" y="1102"/>
                </a:cubicBezTo>
                <a:cubicBezTo>
                  <a:pt x="19312" y="361"/>
                  <a:pt x="17436" y="1"/>
                  <a:pt x="155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8430600" y="4324650"/>
            <a:ext cx="421200" cy="405175"/>
          </a:xfrm>
          <a:custGeom>
            <a:avLst/>
            <a:gdLst/>
            <a:ahLst/>
            <a:cxnLst/>
            <a:rect l="l" t="t" r="r" b="b"/>
            <a:pathLst>
              <a:path w="16848" h="16207" extrusionOk="0">
                <a:moveTo>
                  <a:pt x="8740" y="788"/>
                </a:moveTo>
                <a:cubicBezTo>
                  <a:pt x="12776" y="800"/>
                  <a:pt x="16050" y="4062"/>
                  <a:pt x="16050" y="8110"/>
                </a:cubicBezTo>
                <a:cubicBezTo>
                  <a:pt x="16050" y="11063"/>
                  <a:pt x="14264" y="13730"/>
                  <a:pt x="11538" y="14861"/>
                </a:cubicBezTo>
                <a:cubicBezTo>
                  <a:pt x="10632" y="15235"/>
                  <a:pt x="9683" y="15416"/>
                  <a:pt x="8742" y="15416"/>
                </a:cubicBezTo>
                <a:cubicBezTo>
                  <a:pt x="6836" y="15416"/>
                  <a:pt x="4963" y="14672"/>
                  <a:pt x="3560" y="13278"/>
                </a:cubicBezTo>
                <a:cubicBezTo>
                  <a:pt x="1477" y="11182"/>
                  <a:pt x="846" y="8039"/>
                  <a:pt x="1977" y="5300"/>
                </a:cubicBezTo>
                <a:cubicBezTo>
                  <a:pt x="3108" y="2574"/>
                  <a:pt x="5775" y="788"/>
                  <a:pt x="8740" y="788"/>
                </a:cubicBezTo>
                <a:close/>
                <a:moveTo>
                  <a:pt x="8737" y="1"/>
                </a:moveTo>
                <a:cubicBezTo>
                  <a:pt x="6630" y="1"/>
                  <a:pt x="4558" y="827"/>
                  <a:pt x="3013" y="2371"/>
                </a:cubicBezTo>
                <a:cubicBezTo>
                  <a:pt x="691" y="4693"/>
                  <a:pt x="0" y="8182"/>
                  <a:pt x="1251" y="11206"/>
                </a:cubicBezTo>
                <a:cubicBezTo>
                  <a:pt x="2501" y="14230"/>
                  <a:pt x="5453" y="16207"/>
                  <a:pt x="8740" y="16207"/>
                </a:cubicBezTo>
                <a:cubicBezTo>
                  <a:pt x="13216" y="16207"/>
                  <a:pt x="16836" y="12575"/>
                  <a:pt x="16848" y="8110"/>
                </a:cubicBezTo>
                <a:cubicBezTo>
                  <a:pt x="16836" y="4824"/>
                  <a:pt x="14871" y="1871"/>
                  <a:pt x="11835" y="621"/>
                </a:cubicBezTo>
                <a:cubicBezTo>
                  <a:pt x="10834" y="203"/>
                  <a:pt x="9781" y="1"/>
                  <a:pt x="87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126525" y="3108250"/>
            <a:ext cx="306628" cy="306628"/>
          </a:xfrm>
          <a:custGeom>
            <a:avLst/>
            <a:gdLst/>
            <a:ahLst/>
            <a:cxnLst/>
            <a:rect l="l" t="t" r="r" b="b"/>
            <a:pathLst>
              <a:path w="7514" h="7514" extrusionOk="0">
                <a:moveTo>
                  <a:pt x="3763" y="1"/>
                </a:moveTo>
                <a:cubicBezTo>
                  <a:pt x="1691" y="1"/>
                  <a:pt x="0" y="1680"/>
                  <a:pt x="0" y="3763"/>
                </a:cubicBezTo>
                <a:cubicBezTo>
                  <a:pt x="0" y="5835"/>
                  <a:pt x="1691" y="7514"/>
                  <a:pt x="3763" y="7514"/>
                </a:cubicBezTo>
                <a:cubicBezTo>
                  <a:pt x="5835" y="7514"/>
                  <a:pt x="7513" y="5835"/>
                  <a:pt x="7513" y="3763"/>
                </a:cubicBezTo>
                <a:cubicBezTo>
                  <a:pt x="7513" y="1680"/>
                  <a:pt x="5835" y="1"/>
                  <a:pt x="3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6"/>
          <p:cNvGrpSpPr/>
          <p:nvPr/>
        </p:nvGrpSpPr>
        <p:grpSpPr>
          <a:xfrm>
            <a:off x="8547713" y="3685950"/>
            <a:ext cx="975125" cy="98825"/>
            <a:chOff x="7649075" y="1411438"/>
            <a:chExt cx="975125" cy="98825"/>
          </a:xfrm>
        </p:grpSpPr>
        <p:sp>
          <p:nvSpPr>
            <p:cNvPr id="172" name="Google Shape;172;p6"/>
            <p:cNvSpPr/>
            <p:nvPr/>
          </p:nvSpPr>
          <p:spPr>
            <a:xfrm>
              <a:off x="7649075" y="1421400"/>
              <a:ext cx="800400" cy="78900"/>
            </a:xfrm>
            <a:custGeom>
              <a:avLst/>
              <a:gdLst/>
              <a:ahLst/>
              <a:cxnLst/>
              <a:rect l="l" t="t" r="r" b="b"/>
              <a:pathLst>
                <a:path w="32016" h="3156" extrusionOk="0">
                  <a:moveTo>
                    <a:pt x="0" y="0"/>
                  </a:moveTo>
                  <a:lnTo>
                    <a:pt x="0" y="3155"/>
                  </a:lnTo>
                  <a:lnTo>
                    <a:pt x="32016" y="3155"/>
                  </a:lnTo>
                  <a:lnTo>
                    <a:pt x="320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8525375" y="1411438"/>
              <a:ext cx="98825" cy="98825"/>
            </a:xfrm>
            <a:custGeom>
              <a:avLst/>
              <a:gdLst/>
              <a:ahLst/>
              <a:cxnLst/>
              <a:rect l="l" t="t" r="r" b="b"/>
              <a:pathLst>
                <a:path w="3953" h="3953" extrusionOk="0">
                  <a:moveTo>
                    <a:pt x="0" y="0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6"/>
          <p:cNvGrpSpPr/>
          <p:nvPr/>
        </p:nvGrpSpPr>
        <p:grpSpPr>
          <a:xfrm>
            <a:off x="528300" y="223950"/>
            <a:ext cx="571550" cy="354225"/>
            <a:chOff x="2378875" y="567700"/>
            <a:chExt cx="571550" cy="354225"/>
          </a:xfrm>
        </p:grpSpPr>
        <p:sp>
          <p:nvSpPr>
            <p:cNvPr id="175" name="Google Shape;175;p6"/>
            <p:cNvSpPr/>
            <p:nvPr/>
          </p:nvSpPr>
          <p:spPr>
            <a:xfrm>
              <a:off x="2378875" y="793325"/>
              <a:ext cx="128600" cy="128600"/>
            </a:xfrm>
            <a:custGeom>
              <a:avLst/>
              <a:gdLst/>
              <a:ahLst/>
              <a:cxnLst/>
              <a:rect l="l" t="t" r="r" b="b"/>
              <a:pathLst>
                <a:path w="5144" h="5144" extrusionOk="0">
                  <a:moveTo>
                    <a:pt x="0" y="0"/>
                  </a:moveTo>
                  <a:lnTo>
                    <a:pt x="0" y="5144"/>
                  </a:lnTo>
                  <a:lnTo>
                    <a:pt x="5144" y="5144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851600" y="666550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535525" y="567700"/>
              <a:ext cx="98850" cy="98850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3953" y="3954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6"/>
          <p:cNvSpPr/>
          <p:nvPr/>
        </p:nvSpPr>
        <p:spPr>
          <a:xfrm>
            <a:off x="334325" y="3685925"/>
            <a:ext cx="98825" cy="98850"/>
          </a:xfrm>
          <a:custGeom>
            <a:avLst/>
            <a:gdLst/>
            <a:ahLst/>
            <a:cxnLst/>
            <a:rect l="l" t="t" r="r" b="b"/>
            <a:pathLst>
              <a:path w="3953" h="3954" extrusionOk="0">
                <a:moveTo>
                  <a:pt x="0" y="1"/>
                </a:moveTo>
                <a:lnTo>
                  <a:pt x="0" y="3953"/>
                </a:lnTo>
                <a:lnTo>
                  <a:pt x="3953" y="3953"/>
                </a:lnTo>
                <a:lnTo>
                  <a:pt x="395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>
            <a:off x="8206725" y="4729813"/>
            <a:ext cx="223880" cy="223880"/>
          </a:xfrm>
          <a:custGeom>
            <a:avLst/>
            <a:gdLst/>
            <a:ahLst/>
            <a:cxnLst/>
            <a:rect l="l" t="t" r="r" b="b"/>
            <a:pathLst>
              <a:path w="7514" h="7514" extrusionOk="0">
                <a:moveTo>
                  <a:pt x="3763" y="1"/>
                </a:moveTo>
                <a:cubicBezTo>
                  <a:pt x="1691" y="1"/>
                  <a:pt x="0" y="1680"/>
                  <a:pt x="0" y="3763"/>
                </a:cubicBezTo>
                <a:cubicBezTo>
                  <a:pt x="0" y="5835"/>
                  <a:pt x="1691" y="7514"/>
                  <a:pt x="3763" y="7514"/>
                </a:cubicBezTo>
                <a:cubicBezTo>
                  <a:pt x="5835" y="7514"/>
                  <a:pt x="7513" y="5835"/>
                  <a:pt x="7513" y="3763"/>
                </a:cubicBezTo>
                <a:cubicBezTo>
                  <a:pt x="7513" y="1680"/>
                  <a:pt x="5835" y="1"/>
                  <a:pt x="37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3"/>
          <p:cNvGrpSpPr/>
          <p:nvPr/>
        </p:nvGrpSpPr>
        <p:grpSpPr>
          <a:xfrm>
            <a:off x="323100" y="262725"/>
            <a:ext cx="8686925" cy="4690550"/>
            <a:chOff x="323100" y="262725"/>
            <a:chExt cx="8686925" cy="4690550"/>
          </a:xfrm>
        </p:grpSpPr>
        <p:grpSp>
          <p:nvGrpSpPr>
            <p:cNvPr id="371" name="Google Shape;371;p13"/>
            <p:cNvGrpSpPr/>
            <p:nvPr/>
          </p:nvGrpSpPr>
          <p:grpSpPr>
            <a:xfrm>
              <a:off x="798413" y="4374200"/>
              <a:ext cx="685225" cy="579075"/>
              <a:chOff x="457200" y="1099375"/>
              <a:chExt cx="685225" cy="579075"/>
            </a:xfrm>
          </p:grpSpPr>
          <p:sp>
            <p:nvSpPr>
              <p:cNvPr id="372" name="Google Shape;372;p13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13"/>
            <p:cNvSpPr/>
            <p:nvPr/>
          </p:nvSpPr>
          <p:spPr>
            <a:xfrm>
              <a:off x="8431800" y="1753850"/>
              <a:ext cx="571580" cy="549947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323100" y="3964750"/>
              <a:ext cx="306628" cy="306628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13"/>
            <p:cNvGrpSpPr/>
            <p:nvPr/>
          </p:nvGrpSpPr>
          <p:grpSpPr>
            <a:xfrm>
              <a:off x="992763" y="287950"/>
              <a:ext cx="571550" cy="354225"/>
              <a:chOff x="2378875" y="567700"/>
              <a:chExt cx="571550" cy="354225"/>
            </a:xfrm>
          </p:grpSpPr>
          <p:sp>
            <p:nvSpPr>
              <p:cNvPr id="387" name="Google Shape;387;p13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13"/>
            <p:cNvGrpSpPr/>
            <p:nvPr/>
          </p:nvGrpSpPr>
          <p:grpSpPr>
            <a:xfrm>
              <a:off x="8003400" y="807575"/>
              <a:ext cx="306625" cy="306325"/>
              <a:chOff x="8142850" y="658200"/>
              <a:chExt cx="306625" cy="306325"/>
            </a:xfrm>
          </p:grpSpPr>
          <p:sp>
            <p:nvSpPr>
              <p:cNvPr id="391" name="Google Shape;391;p13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" name="Google Shape;393;p13"/>
            <p:cNvSpPr/>
            <p:nvPr/>
          </p:nvSpPr>
          <p:spPr>
            <a:xfrm>
              <a:off x="7334550" y="45253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" name="Google Shape;394;p13"/>
            <p:cNvGrpSpPr/>
            <p:nvPr/>
          </p:nvGrpSpPr>
          <p:grpSpPr>
            <a:xfrm rot="5400000" flipH="1">
              <a:off x="8423713" y="4426663"/>
              <a:ext cx="571550" cy="354225"/>
              <a:chOff x="2378875" y="567700"/>
              <a:chExt cx="571550" cy="354225"/>
            </a:xfrm>
          </p:grpSpPr>
          <p:sp>
            <p:nvSpPr>
              <p:cNvPr id="395" name="Google Shape;395;p13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13"/>
            <p:cNvSpPr/>
            <p:nvPr/>
          </p:nvSpPr>
          <p:spPr>
            <a:xfrm>
              <a:off x="8113750" y="262725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13"/>
            <p:cNvGrpSpPr/>
            <p:nvPr/>
          </p:nvGrpSpPr>
          <p:grpSpPr>
            <a:xfrm>
              <a:off x="560486" y="2486862"/>
              <a:ext cx="238340" cy="238106"/>
              <a:chOff x="8142850" y="658200"/>
              <a:chExt cx="306625" cy="306325"/>
            </a:xfrm>
          </p:grpSpPr>
          <p:sp>
            <p:nvSpPr>
              <p:cNvPr id="400" name="Google Shape;400;p13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13"/>
            <p:cNvSpPr/>
            <p:nvPr/>
          </p:nvSpPr>
          <p:spPr>
            <a:xfrm>
              <a:off x="560475" y="1205950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13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3"/>
          <p:cNvSpPr txBox="1">
            <a:spLocks noGrp="1"/>
          </p:cNvSpPr>
          <p:nvPr>
            <p:ph type="title" idx="2" hasCustomPrompt="1"/>
          </p:nvPr>
        </p:nvSpPr>
        <p:spPr>
          <a:xfrm>
            <a:off x="1071275" y="14308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3"/>
          </p:nvPr>
        </p:nvSpPr>
        <p:spPr>
          <a:xfrm>
            <a:off x="1967625" y="1430847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6" name="Google Shape;406;p13"/>
          <p:cNvSpPr txBox="1">
            <a:spLocks noGrp="1"/>
          </p:cNvSpPr>
          <p:nvPr>
            <p:ph type="title" idx="4"/>
          </p:nvPr>
        </p:nvSpPr>
        <p:spPr>
          <a:xfrm>
            <a:off x="1967625" y="20736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title" idx="5" hasCustomPrompt="1"/>
          </p:nvPr>
        </p:nvSpPr>
        <p:spPr>
          <a:xfrm>
            <a:off x="4717150" y="14308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 idx="6"/>
          </p:nvPr>
        </p:nvSpPr>
        <p:spPr>
          <a:xfrm>
            <a:off x="5613300" y="1430847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7"/>
          </p:nvPr>
        </p:nvSpPr>
        <p:spPr>
          <a:xfrm>
            <a:off x="5613300" y="20736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8" hasCustomPrompt="1"/>
          </p:nvPr>
        </p:nvSpPr>
        <p:spPr>
          <a:xfrm>
            <a:off x="1071275" y="30205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9"/>
          </p:nvPr>
        </p:nvSpPr>
        <p:spPr>
          <a:xfrm>
            <a:off x="1967625" y="3020622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13"/>
          </p:nvPr>
        </p:nvSpPr>
        <p:spPr>
          <a:xfrm>
            <a:off x="1967625" y="36633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17150" y="30205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4" name="Google Shape;414;p13"/>
          <p:cNvSpPr txBox="1">
            <a:spLocks noGrp="1"/>
          </p:cNvSpPr>
          <p:nvPr>
            <p:ph type="title" idx="15"/>
          </p:nvPr>
        </p:nvSpPr>
        <p:spPr>
          <a:xfrm>
            <a:off x="5613300" y="3020622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title" idx="16"/>
          </p:nvPr>
        </p:nvSpPr>
        <p:spPr>
          <a:xfrm>
            <a:off x="5613300" y="36633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5"/>
          <p:cNvGrpSpPr/>
          <p:nvPr/>
        </p:nvGrpSpPr>
        <p:grpSpPr>
          <a:xfrm>
            <a:off x="151226" y="59350"/>
            <a:ext cx="8858799" cy="5272049"/>
            <a:chOff x="151226" y="59350"/>
            <a:chExt cx="8858799" cy="5272049"/>
          </a:xfrm>
        </p:grpSpPr>
        <p:grpSp>
          <p:nvGrpSpPr>
            <p:cNvPr id="755" name="Google Shape;755;p25"/>
            <p:cNvGrpSpPr/>
            <p:nvPr/>
          </p:nvGrpSpPr>
          <p:grpSpPr>
            <a:xfrm>
              <a:off x="2860988" y="4752324"/>
              <a:ext cx="685225" cy="579075"/>
              <a:chOff x="457200" y="1099375"/>
              <a:chExt cx="685225" cy="579075"/>
            </a:xfrm>
          </p:grpSpPr>
          <p:sp>
            <p:nvSpPr>
              <p:cNvPr id="756" name="Google Shape;756;p25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5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5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5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5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5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5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5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5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5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5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25"/>
            <p:cNvSpPr/>
            <p:nvPr/>
          </p:nvSpPr>
          <p:spPr>
            <a:xfrm>
              <a:off x="8649151" y="1886776"/>
              <a:ext cx="354189" cy="340856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175025" y="4227801"/>
              <a:ext cx="238344" cy="238344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0" name="Google Shape;770;p25"/>
            <p:cNvGrpSpPr/>
            <p:nvPr/>
          </p:nvGrpSpPr>
          <p:grpSpPr>
            <a:xfrm>
              <a:off x="611763" y="59350"/>
              <a:ext cx="571550" cy="354225"/>
              <a:chOff x="2378875" y="567700"/>
              <a:chExt cx="571550" cy="354225"/>
            </a:xfrm>
          </p:grpSpPr>
          <p:sp>
            <p:nvSpPr>
              <p:cNvPr id="771" name="Google Shape;771;p25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5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5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4" name="Google Shape;774;p25"/>
            <p:cNvGrpSpPr/>
            <p:nvPr/>
          </p:nvGrpSpPr>
          <p:grpSpPr>
            <a:xfrm>
              <a:off x="8308200" y="731375"/>
              <a:ext cx="306625" cy="306325"/>
              <a:chOff x="8142850" y="658200"/>
              <a:chExt cx="306625" cy="306325"/>
            </a:xfrm>
          </p:grpSpPr>
          <p:sp>
            <p:nvSpPr>
              <p:cNvPr id="775" name="Google Shape;775;p25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5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25"/>
            <p:cNvGrpSpPr/>
            <p:nvPr/>
          </p:nvGrpSpPr>
          <p:grpSpPr>
            <a:xfrm rot="5400000" flipH="1">
              <a:off x="8423713" y="4426663"/>
              <a:ext cx="571550" cy="354225"/>
              <a:chOff x="2378875" y="567700"/>
              <a:chExt cx="571550" cy="354225"/>
            </a:xfrm>
          </p:grpSpPr>
          <p:sp>
            <p:nvSpPr>
              <p:cNvPr id="778" name="Google Shape;778;p25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5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5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1" name="Google Shape;781;p25"/>
            <p:cNvSpPr/>
            <p:nvPr/>
          </p:nvSpPr>
          <p:spPr>
            <a:xfrm>
              <a:off x="8113750" y="262725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2" name="Google Shape;782;p25"/>
            <p:cNvGrpSpPr/>
            <p:nvPr/>
          </p:nvGrpSpPr>
          <p:grpSpPr>
            <a:xfrm>
              <a:off x="299961" y="4770412"/>
              <a:ext cx="238340" cy="238106"/>
              <a:chOff x="8142850" y="658200"/>
              <a:chExt cx="306625" cy="306325"/>
            </a:xfrm>
          </p:grpSpPr>
          <p:sp>
            <p:nvSpPr>
              <p:cNvPr id="783" name="Google Shape;783;p25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25"/>
            <p:cNvSpPr/>
            <p:nvPr/>
          </p:nvSpPr>
          <p:spPr>
            <a:xfrm>
              <a:off x="151226" y="1113900"/>
              <a:ext cx="354229" cy="340752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25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25"/>
          <p:cNvSpPr txBox="1">
            <a:spLocks noGrp="1"/>
          </p:cNvSpPr>
          <p:nvPr>
            <p:ph type="title" idx="2"/>
          </p:nvPr>
        </p:nvSpPr>
        <p:spPr>
          <a:xfrm>
            <a:off x="3359700" y="2377725"/>
            <a:ext cx="24246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8" name="Google Shape;788;p25"/>
          <p:cNvSpPr txBox="1">
            <a:spLocks noGrp="1"/>
          </p:cNvSpPr>
          <p:nvPr>
            <p:ph type="title" idx="3"/>
          </p:nvPr>
        </p:nvSpPr>
        <p:spPr>
          <a:xfrm>
            <a:off x="3359711" y="2746650"/>
            <a:ext cx="24246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89" name="Google Shape;789;p25"/>
          <p:cNvSpPr txBox="1">
            <a:spLocks noGrp="1"/>
          </p:cNvSpPr>
          <p:nvPr>
            <p:ph type="title" idx="4"/>
          </p:nvPr>
        </p:nvSpPr>
        <p:spPr>
          <a:xfrm>
            <a:off x="713475" y="2377725"/>
            <a:ext cx="24246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0" name="Google Shape;790;p25"/>
          <p:cNvSpPr txBox="1">
            <a:spLocks noGrp="1"/>
          </p:cNvSpPr>
          <p:nvPr>
            <p:ph type="title" idx="5"/>
          </p:nvPr>
        </p:nvSpPr>
        <p:spPr>
          <a:xfrm>
            <a:off x="713425" y="2746650"/>
            <a:ext cx="24246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91" name="Google Shape;791;p25"/>
          <p:cNvSpPr txBox="1">
            <a:spLocks noGrp="1"/>
          </p:cNvSpPr>
          <p:nvPr>
            <p:ph type="title" idx="6"/>
          </p:nvPr>
        </p:nvSpPr>
        <p:spPr>
          <a:xfrm>
            <a:off x="6005998" y="2377725"/>
            <a:ext cx="24246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2" name="Google Shape;792;p25"/>
          <p:cNvSpPr txBox="1">
            <a:spLocks noGrp="1"/>
          </p:cNvSpPr>
          <p:nvPr>
            <p:ph type="title" idx="7"/>
          </p:nvPr>
        </p:nvSpPr>
        <p:spPr>
          <a:xfrm>
            <a:off x="6005997" y="2746650"/>
            <a:ext cx="24246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31"/>
          <p:cNvGrpSpPr/>
          <p:nvPr/>
        </p:nvGrpSpPr>
        <p:grpSpPr>
          <a:xfrm>
            <a:off x="-318075" y="148600"/>
            <a:ext cx="9305275" cy="5173090"/>
            <a:chOff x="-318075" y="148600"/>
            <a:chExt cx="9305275" cy="5173090"/>
          </a:xfrm>
        </p:grpSpPr>
        <p:grpSp>
          <p:nvGrpSpPr>
            <p:cNvPr id="964" name="Google Shape;964;p31"/>
            <p:cNvGrpSpPr/>
            <p:nvPr/>
          </p:nvGrpSpPr>
          <p:grpSpPr>
            <a:xfrm>
              <a:off x="258113" y="4742615"/>
              <a:ext cx="685225" cy="579075"/>
              <a:chOff x="457200" y="1099375"/>
              <a:chExt cx="685225" cy="579075"/>
            </a:xfrm>
          </p:grpSpPr>
          <p:sp>
            <p:nvSpPr>
              <p:cNvPr id="965" name="Google Shape;965;p31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1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7" name="Google Shape;977;p31"/>
            <p:cNvSpPr/>
            <p:nvPr/>
          </p:nvSpPr>
          <p:spPr>
            <a:xfrm>
              <a:off x="-318075" y="21065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8055400" y="14860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8566000" y="3898725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271575" y="4076825"/>
              <a:ext cx="306628" cy="306628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1" name="Google Shape;981;p31"/>
            <p:cNvGrpSpPr/>
            <p:nvPr/>
          </p:nvGrpSpPr>
          <p:grpSpPr>
            <a:xfrm>
              <a:off x="7029463" y="4858650"/>
              <a:ext cx="975125" cy="98825"/>
              <a:chOff x="7649075" y="1411438"/>
              <a:chExt cx="975125" cy="98825"/>
            </a:xfrm>
          </p:grpSpPr>
          <p:sp>
            <p:nvSpPr>
              <p:cNvPr id="982" name="Google Shape;982;p31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984;p31"/>
            <p:cNvGrpSpPr/>
            <p:nvPr/>
          </p:nvGrpSpPr>
          <p:grpSpPr>
            <a:xfrm>
              <a:off x="528300" y="223950"/>
              <a:ext cx="571550" cy="354225"/>
              <a:chOff x="2378875" y="567700"/>
              <a:chExt cx="571550" cy="354225"/>
            </a:xfrm>
          </p:grpSpPr>
          <p:sp>
            <p:nvSpPr>
              <p:cNvPr id="985" name="Google Shape;985;p31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8" name="Google Shape;988;p31"/>
            <p:cNvSpPr/>
            <p:nvPr/>
          </p:nvSpPr>
          <p:spPr>
            <a:xfrm>
              <a:off x="334325" y="3685925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8458800" y="4418488"/>
              <a:ext cx="223880" cy="22388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_1"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32"/>
          <p:cNvGrpSpPr/>
          <p:nvPr/>
        </p:nvGrpSpPr>
        <p:grpSpPr>
          <a:xfrm>
            <a:off x="-579687" y="-154604"/>
            <a:ext cx="10291863" cy="5200454"/>
            <a:chOff x="-579687" y="-154604"/>
            <a:chExt cx="10291863" cy="5200454"/>
          </a:xfrm>
        </p:grpSpPr>
        <p:sp>
          <p:nvSpPr>
            <p:cNvPr id="992" name="Google Shape;992;p32"/>
            <p:cNvSpPr/>
            <p:nvPr/>
          </p:nvSpPr>
          <p:spPr>
            <a:xfrm>
              <a:off x="-467325" y="125675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32"/>
            <p:cNvGrpSpPr/>
            <p:nvPr/>
          </p:nvGrpSpPr>
          <p:grpSpPr>
            <a:xfrm>
              <a:off x="-579687" y="3685950"/>
              <a:ext cx="975125" cy="98825"/>
              <a:chOff x="7649075" y="1411438"/>
              <a:chExt cx="975125" cy="98825"/>
            </a:xfrm>
          </p:grpSpPr>
          <p:sp>
            <p:nvSpPr>
              <p:cNvPr id="994" name="Google Shape;994;p32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2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6" name="Google Shape;996;p32"/>
            <p:cNvGrpSpPr/>
            <p:nvPr/>
          </p:nvGrpSpPr>
          <p:grpSpPr>
            <a:xfrm>
              <a:off x="7933013" y="-154604"/>
              <a:ext cx="685225" cy="579075"/>
              <a:chOff x="457200" y="1099375"/>
              <a:chExt cx="685225" cy="579075"/>
            </a:xfrm>
          </p:grpSpPr>
          <p:sp>
            <p:nvSpPr>
              <p:cNvPr id="997" name="Google Shape;997;p32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2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2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2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2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2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2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2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2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2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2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2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009;p32"/>
            <p:cNvGrpSpPr/>
            <p:nvPr/>
          </p:nvGrpSpPr>
          <p:grpSpPr>
            <a:xfrm>
              <a:off x="637200" y="4691625"/>
              <a:ext cx="571550" cy="354225"/>
              <a:chOff x="7571300" y="4206925"/>
              <a:chExt cx="571550" cy="354225"/>
            </a:xfrm>
          </p:grpSpPr>
          <p:sp>
            <p:nvSpPr>
              <p:cNvPr id="1010" name="Google Shape;1010;p32"/>
              <p:cNvSpPr/>
              <p:nvPr/>
            </p:nvSpPr>
            <p:spPr>
              <a:xfrm>
                <a:off x="7571300" y="4432550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2"/>
              <p:cNvSpPr/>
              <p:nvPr/>
            </p:nvSpPr>
            <p:spPr>
              <a:xfrm>
                <a:off x="8044025" y="4305775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2"/>
              <p:cNvSpPr/>
              <p:nvPr/>
            </p:nvSpPr>
            <p:spPr>
              <a:xfrm>
                <a:off x="7727950" y="4206925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3" name="Google Shape;1013;p32"/>
            <p:cNvSpPr/>
            <p:nvPr/>
          </p:nvSpPr>
          <p:spPr>
            <a:xfrm>
              <a:off x="6270400" y="4846413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4" name="Google Shape;1014;p32"/>
            <p:cNvGrpSpPr/>
            <p:nvPr/>
          </p:nvGrpSpPr>
          <p:grpSpPr>
            <a:xfrm>
              <a:off x="8480875" y="4563175"/>
              <a:ext cx="306625" cy="306325"/>
              <a:chOff x="8142850" y="658200"/>
              <a:chExt cx="306625" cy="306325"/>
            </a:xfrm>
          </p:grpSpPr>
          <p:sp>
            <p:nvSpPr>
              <p:cNvPr id="1015" name="Google Shape;1015;p32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2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32"/>
            <p:cNvSpPr/>
            <p:nvPr/>
          </p:nvSpPr>
          <p:spPr>
            <a:xfrm rot="10800000">
              <a:off x="8774375" y="682738"/>
              <a:ext cx="187850" cy="18785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 rot="10800000">
              <a:off x="8717075" y="1039800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 rot="10800000">
              <a:off x="8618250" y="940950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8815900" y="21065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71" r:id="rId6"/>
    <p:sldLayoutId id="2147483677" r:id="rId7"/>
    <p:sldLayoutId id="214748367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36"/>
          <p:cNvGrpSpPr/>
          <p:nvPr/>
        </p:nvGrpSpPr>
        <p:grpSpPr>
          <a:xfrm>
            <a:off x="334007" y="1606265"/>
            <a:ext cx="3758197" cy="2961467"/>
            <a:chOff x="5136989" y="874806"/>
            <a:chExt cx="3758197" cy="2961467"/>
          </a:xfrm>
        </p:grpSpPr>
        <p:sp>
          <p:nvSpPr>
            <p:cNvPr id="1034" name="Google Shape;1034;p36"/>
            <p:cNvSpPr/>
            <p:nvPr/>
          </p:nvSpPr>
          <p:spPr>
            <a:xfrm>
              <a:off x="5136989" y="1640025"/>
              <a:ext cx="3758197" cy="2196248"/>
            </a:xfrm>
            <a:custGeom>
              <a:avLst/>
              <a:gdLst/>
              <a:ahLst/>
              <a:cxnLst/>
              <a:rect l="l" t="t" r="r" b="b"/>
              <a:pathLst>
                <a:path w="133827" h="78207" extrusionOk="0">
                  <a:moveTo>
                    <a:pt x="32272" y="1"/>
                  </a:moveTo>
                  <a:cubicBezTo>
                    <a:pt x="31310" y="1"/>
                    <a:pt x="30349" y="254"/>
                    <a:pt x="29492" y="757"/>
                  </a:cubicBezTo>
                  <a:lnTo>
                    <a:pt x="1334" y="17366"/>
                  </a:lnTo>
                  <a:cubicBezTo>
                    <a:pt x="0" y="18140"/>
                    <a:pt x="0" y="20069"/>
                    <a:pt x="1334" y="20842"/>
                  </a:cubicBezTo>
                  <a:lnTo>
                    <a:pt x="98441" y="77468"/>
                  </a:lnTo>
                  <a:cubicBezTo>
                    <a:pt x="99292" y="77960"/>
                    <a:pt x="100242" y="78207"/>
                    <a:pt x="101193" y="78207"/>
                  </a:cubicBezTo>
                  <a:cubicBezTo>
                    <a:pt x="102132" y="78207"/>
                    <a:pt x="103072" y="77966"/>
                    <a:pt x="103918" y="77480"/>
                  </a:cubicBezTo>
                  <a:lnTo>
                    <a:pt x="132469" y="61097"/>
                  </a:lnTo>
                  <a:cubicBezTo>
                    <a:pt x="133815" y="60324"/>
                    <a:pt x="133827" y="58395"/>
                    <a:pt x="132481" y="57609"/>
                  </a:cubicBezTo>
                  <a:lnTo>
                    <a:pt x="35017" y="745"/>
                  </a:lnTo>
                  <a:cubicBezTo>
                    <a:pt x="34170" y="248"/>
                    <a:pt x="33221" y="1"/>
                    <a:pt x="32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5" name="Google Shape;1035;p36"/>
            <p:cNvGrpSpPr/>
            <p:nvPr/>
          </p:nvGrpSpPr>
          <p:grpSpPr>
            <a:xfrm>
              <a:off x="5625206" y="874806"/>
              <a:ext cx="2800355" cy="2681200"/>
              <a:chOff x="5625206" y="874806"/>
              <a:chExt cx="2800355" cy="2681200"/>
            </a:xfrm>
          </p:grpSpPr>
          <p:sp>
            <p:nvSpPr>
              <p:cNvPr id="1036" name="Google Shape;1036;p36"/>
              <p:cNvSpPr/>
              <p:nvPr/>
            </p:nvSpPr>
            <p:spPr>
              <a:xfrm>
                <a:off x="6549628" y="2013964"/>
                <a:ext cx="555284" cy="812442"/>
              </a:xfrm>
              <a:custGeom>
                <a:avLst/>
                <a:gdLst/>
                <a:ahLst/>
                <a:cxnLst/>
                <a:rect l="l" t="t" r="r" b="b"/>
                <a:pathLst>
                  <a:path w="19468" h="28480" extrusionOk="0">
                    <a:moveTo>
                      <a:pt x="19467" y="0"/>
                    </a:moveTo>
                    <a:lnTo>
                      <a:pt x="60" y="11466"/>
                    </a:lnTo>
                    <a:lnTo>
                      <a:pt x="1" y="28480"/>
                    </a:lnTo>
                    <a:lnTo>
                      <a:pt x="19467" y="17157"/>
                    </a:lnTo>
                    <a:lnTo>
                      <a:pt x="194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6"/>
              <p:cNvSpPr/>
              <p:nvPr/>
            </p:nvSpPr>
            <p:spPr>
              <a:xfrm>
                <a:off x="6541813" y="2006404"/>
                <a:ext cx="570914" cy="827476"/>
              </a:xfrm>
              <a:custGeom>
                <a:avLst/>
                <a:gdLst/>
                <a:ahLst/>
                <a:cxnLst/>
                <a:rect l="l" t="t" r="r" b="b"/>
                <a:pathLst>
                  <a:path w="20016" h="29007" extrusionOk="0">
                    <a:moveTo>
                      <a:pt x="19480" y="729"/>
                    </a:moveTo>
                    <a:lnTo>
                      <a:pt x="19480" y="17267"/>
                    </a:lnTo>
                    <a:lnTo>
                      <a:pt x="549" y="28280"/>
                    </a:lnTo>
                    <a:lnTo>
                      <a:pt x="608" y="11886"/>
                    </a:lnTo>
                    <a:lnTo>
                      <a:pt x="19480" y="729"/>
                    </a:lnTo>
                    <a:close/>
                    <a:moveTo>
                      <a:pt x="19747" y="1"/>
                    </a:moveTo>
                    <a:cubicBezTo>
                      <a:pt x="19701" y="1"/>
                      <a:pt x="19654" y="13"/>
                      <a:pt x="19611" y="39"/>
                    </a:cubicBezTo>
                    <a:lnTo>
                      <a:pt x="203" y="11493"/>
                    </a:lnTo>
                    <a:cubicBezTo>
                      <a:pt x="120" y="11540"/>
                      <a:pt x="72" y="11636"/>
                      <a:pt x="72" y="11731"/>
                    </a:cubicBezTo>
                    <a:lnTo>
                      <a:pt x="1" y="28745"/>
                    </a:lnTo>
                    <a:cubicBezTo>
                      <a:pt x="1" y="28840"/>
                      <a:pt x="60" y="28923"/>
                      <a:pt x="144" y="28971"/>
                    </a:cubicBezTo>
                    <a:cubicBezTo>
                      <a:pt x="180" y="28995"/>
                      <a:pt x="227" y="29007"/>
                      <a:pt x="275" y="29007"/>
                    </a:cubicBezTo>
                    <a:cubicBezTo>
                      <a:pt x="322" y="29007"/>
                      <a:pt x="370" y="28995"/>
                      <a:pt x="406" y="28971"/>
                    </a:cubicBezTo>
                    <a:lnTo>
                      <a:pt x="19884" y="17648"/>
                    </a:lnTo>
                    <a:cubicBezTo>
                      <a:pt x="19968" y="17601"/>
                      <a:pt x="20015" y="17517"/>
                      <a:pt x="20015" y="17422"/>
                    </a:cubicBezTo>
                    <a:lnTo>
                      <a:pt x="20015" y="265"/>
                    </a:lnTo>
                    <a:cubicBezTo>
                      <a:pt x="20015" y="113"/>
                      <a:pt x="19887" y="1"/>
                      <a:pt x="19747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6"/>
              <p:cNvSpPr/>
              <p:nvPr/>
            </p:nvSpPr>
            <p:spPr>
              <a:xfrm>
                <a:off x="6592756" y="2173261"/>
                <a:ext cx="373593" cy="364458"/>
              </a:xfrm>
              <a:custGeom>
                <a:avLst/>
                <a:gdLst/>
                <a:ahLst/>
                <a:cxnLst/>
                <a:rect l="l" t="t" r="r" b="b"/>
                <a:pathLst>
                  <a:path w="13098" h="12776" extrusionOk="0">
                    <a:moveTo>
                      <a:pt x="13062" y="0"/>
                    </a:moveTo>
                    <a:lnTo>
                      <a:pt x="60" y="7918"/>
                    </a:lnTo>
                    <a:lnTo>
                      <a:pt x="1" y="12776"/>
                    </a:lnTo>
                    <a:lnTo>
                      <a:pt x="1" y="12776"/>
                    </a:lnTo>
                    <a:lnTo>
                      <a:pt x="13098" y="5120"/>
                    </a:lnTo>
                    <a:lnTo>
                      <a:pt x="13062" y="4989"/>
                    </a:lnTo>
                    <a:lnTo>
                      <a:pt x="130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6"/>
              <p:cNvSpPr/>
              <p:nvPr/>
            </p:nvSpPr>
            <p:spPr>
              <a:xfrm>
                <a:off x="6584969" y="2165644"/>
                <a:ext cx="389879" cy="379549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3305" extrusionOk="0">
                    <a:moveTo>
                      <a:pt x="13073" y="743"/>
                    </a:moveTo>
                    <a:lnTo>
                      <a:pt x="13073" y="5256"/>
                    </a:lnTo>
                    <a:lnTo>
                      <a:pt x="548" y="12566"/>
                    </a:lnTo>
                    <a:lnTo>
                      <a:pt x="595" y="8340"/>
                    </a:lnTo>
                    <a:lnTo>
                      <a:pt x="13073" y="743"/>
                    </a:lnTo>
                    <a:close/>
                    <a:moveTo>
                      <a:pt x="13336" y="1"/>
                    </a:moveTo>
                    <a:cubicBezTo>
                      <a:pt x="13287" y="1"/>
                      <a:pt x="13238" y="14"/>
                      <a:pt x="13192" y="41"/>
                    </a:cubicBezTo>
                    <a:lnTo>
                      <a:pt x="191" y="7959"/>
                    </a:lnTo>
                    <a:cubicBezTo>
                      <a:pt x="107" y="8006"/>
                      <a:pt x="60" y="8090"/>
                      <a:pt x="60" y="8185"/>
                    </a:cubicBezTo>
                    <a:lnTo>
                      <a:pt x="0" y="13043"/>
                    </a:lnTo>
                    <a:cubicBezTo>
                      <a:pt x="0" y="13138"/>
                      <a:pt x="60" y="13221"/>
                      <a:pt x="143" y="13269"/>
                    </a:cubicBezTo>
                    <a:cubicBezTo>
                      <a:pt x="179" y="13293"/>
                      <a:pt x="226" y="13304"/>
                      <a:pt x="274" y="13304"/>
                    </a:cubicBezTo>
                    <a:cubicBezTo>
                      <a:pt x="321" y="13304"/>
                      <a:pt x="357" y="13293"/>
                      <a:pt x="405" y="13269"/>
                    </a:cubicBezTo>
                    <a:lnTo>
                      <a:pt x="13502" y="5625"/>
                    </a:lnTo>
                    <a:cubicBezTo>
                      <a:pt x="13621" y="5554"/>
                      <a:pt x="13668" y="5399"/>
                      <a:pt x="13609" y="5268"/>
                    </a:cubicBezTo>
                    <a:lnTo>
                      <a:pt x="13609" y="267"/>
                    </a:lnTo>
                    <a:cubicBezTo>
                      <a:pt x="13609" y="108"/>
                      <a:pt x="13477" y="1"/>
                      <a:pt x="133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6"/>
              <p:cNvSpPr/>
              <p:nvPr/>
            </p:nvSpPr>
            <p:spPr>
              <a:xfrm>
                <a:off x="5782114" y="1554387"/>
                <a:ext cx="1322778" cy="786654"/>
              </a:xfrm>
              <a:custGeom>
                <a:avLst/>
                <a:gdLst/>
                <a:ahLst/>
                <a:cxnLst/>
                <a:rect l="l" t="t" r="r" b="b"/>
                <a:pathLst>
                  <a:path w="46376" h="27576" extrusionOk="0">
                    <a:moveTo>
                      <a:pt x="19336" y="1"/>
                    </a:moveTo>
                    <a:lnTo>
                      <a:pt x="1" y="11360"/>
                    </a:lnTo>
                    <a:lnTo>
                      <a:pt x="26968" y="27576"/>
                    </a:lnTo>
                    <a:lnTo>
                      <a:pt x="46375" y="16122"/>
                    </a:lnTo>
                    <a:lnTo>
                      <a:pt x="193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6"/>
              <p:cNvSpPr/>
              <p:nvPr/>
            </p:nvSpPr>
            <p:spPr>
              <a:xfrm>
                <a:off x="5773301" y="1546599"/>
                <a:ext cx="1340433" cy="801916"/>
              </a:xfrm>
              <a:custGeom>
                <a:avLst/>
                <a:gdLst/>
                <a:ahLst/>
                <a:cxnLst/>
                <a:rect l="l" t="t" r="r" b="b"/>
                <a:pathLst>
                  <a:path w="46995" h="28111" extrusionOk="0">
                    <a:moveTo>
                      <a:pt x="19645" y="584"/>
                    </a:moveTo>
                    <a:lnTo>
                      <a:pt x="46161" y="16395"/>
                    </a:lnTo>
                    <a:lnTo>
                      <a:pt x="27289" y="27539"/>
                    </a:lnTo>
                    <a:lnTo>
                      <a:pt x="834" y="11633"/>
                    </a:lnTo>
                    <a:lnTo>
                      <a:pt x="19645" y="584"/>
                    </a:lnTo>
                    <a:close/>
                    <a:moveTo>
                      <a:pt x="19639" y="0"/>
                    </a:moveTo>
                    <a:cubicBezTo>
                      <a:pt x="19592" y="0"/>
                      <a:pt x="19544" y="12"/>
                      <a:pt x="19503" y="36"/>
                    </a:cubicBezTo>
                    <a:lnTo>
                      <a:pt x="179" y="11394"/>
                    </a:lnTo>
                    <a:cubicBezTo>
                      <a:pt x="0" y="11502"/>
                      <a:pt x="0" y="11752"/>
                      <a:pt x="179" y="11859"/>
                    </a:cubicBezTo>
                    <a:lnTo>
                      <a:pt x="27146" y="28075"/>
                    </a:lnTo>
                    <a:cubicBezTo>
                      <a:pt x="27182" y="28099"/>
                      <a:pt x="27230" y="28111"/>
                      <a:pt x="27277" y="28111"/>
                    </a:cubicBezTo>
                    <a:cubicBezTo>
                      <a:pt x="27325" y="28111"/>
                      <a:pt x="27373" y="28099"/>
                      <a:pt x="27420" y="28087"/>
                    </a:cubicBezTo>
                    <a:lnTo>
                      <a:pt x="46815" y="16621"/>
                    </a:lnTo>
                    <a:cubicBezTo>
                      <a:pt x="46994" y="16514"/>
                      <a:pt x="46994" y="16264"/>
                      <a:pt x="46815" y="16157"/>
                    </a:cubicBezTo>
                    <a:lnTo>
                      <a:pt x="19776" y="36"/>
                    </a:lnTo>
                    <a:cubicBezTo>
                      <a:pt x="19735" y="12"/>
                      <a:pt x="19687" y="0"/>
                      <a:pt x="19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6"/>
              <p:cNvSpPr/>
              <p:nvPr/>
            </p:nvSpPr>
            <p:spPr>
              <a:xfrm>
                <a:off x="5781087" y="1878430"/>
                <a:ext cx="769234" cy="947973"/>
              </a:xfrm>
              <a:custGeom>
                <a:avLst/>
                <a:gdLst/>
                <a:ahLst/>
                <a:cxnLst/>
                <a:rect l="l" t="t" r="r" b="b"/>
                <a:pathLst>
                  <a:path w="26969" h="33231" extrusionOk="0">
                    <a:moveTo>
                      <a:pt x="1" y="1"/>
                    </a:moveTo>
                    <a:lnTo>
                      <a:pt x="1" y="17074"/>
                    </a:lnTo>
                    <a:lnTo>
                      <a:pt x="26909" y="33231"/>
                    </a:lnTo>
                    <a:lnTo>
                      <a:pt x="26969" y="162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6"/>
              <p:cNvSpPr/>
              <p:nvPr/>
            </p:nvSpPr>
            <p:spPr>
              <a:xfrm>
                <a:off x="5781087" y="1878430"/>
                <a:ext cx="769234" cy="947973"/>
              </a:xfrm>
              <a:custGeom>
                <a:avLst/>
                <a:gdLst/>
                <a:ahLst/>
                <a:cxnLst/>
                <a:rect l="l" t="t" r="r" b="b"/>
                <a:pathLst>
                  <a:path w="26969" h="33231" extrusionOk="0">
                    <a:moveTo>
                      <a:pt x="1" y="1"/>
                    </a:moveTo>
                    <a:lnTo>
                      <a:pt x="1" y="17074"/>
                    </a:lnTo>
                    <a:lnTo>
                      <a:pt x="26909" y="33231"/>
                    </a:lnTo>
                    <a:lnTo>
                      <a:pt x="26969" y="162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6"/>
              <p:cNvSpPr/>
              <p:nvPr/>
            </p:nvSpPr>
            <p:spPr>
              <a:xfrm>
                <a:off x="5773301" y="1870842"/>
                <a:ext cx="784836" cy="963035"/>
              </a:xfrm>
              <a:custGeom>
                <a:avLst/>
                <a:gdLst/>
                <a:ahLst/>
                <a:cxnLst/>
                <a:rect l="l" t="t" r="r" b="b"/>
                <a:pathLst>
                  <a:path w="27516" h="33759" extrusionOk="0">
                    <a:moveTo>
                      <a:pt x="536" y="743"/>
                    </a:moveTo>
                    <a:lnTo>
                      <a:pt x="26968" y="16638"/>
                    </a:lnTo>
                    <a:lnTo>
                      <a:pt x="26908" y="33021"/>
                    </a:lnTo>
                    <a:lnTo>
                      <a:pt x="536" y="17185"/>
                    </a:lnTo>
                    <a:lnTo>
                      <a:pt x="536" y="743"/>
                    </a:lnTo>
                    <a:close/>
                    <a:moveTo>
                      <a:pt x="263" y="0"/>
                    </a:moveTo>
                    <a:cubicBezTo>
                      <a:pt x="125" y="0"/>
                      <a:pt x="0" y="107"/>
                      <a:pt x="0" y="267"/>
                    </a:cubicBezTo>
                    <a:lnTo>
                      <a:pt x="0" y="17340"/>
                    </a:lnTo>
                    <a:cubicBezTo>
                      <a:pt x="0" y="17435"/>
                      <a:pt x="48" y="17519"/>
                      <a:pt x="131" y="17566"/>
                    </a:cubicBezTo>
                    <a:lnTo>
                      <a:pt x="27039" y="33723"/>
                    </a:lnTo>
                    <a:cubicBezTo>
                      <a:pt x="27075" y="33747"/>
                      <a:pt x="27123" y="33759"/>
                      <a:pt x="27182" y="33759"/>
                    </a:cubicBezTo>
                    <a:cubicBezTo>
                      <a:pt x="27325" y="33759"/>
                      <a:pt x="27444" y="33640"/>
                      <a:pt x="27444" y="33497"/>
                    </a:cubicBezTo>
                    <a:lnTo>
                      <a:pt x="27515" y="16483"/>
                    </a:lnTo>
                    <a:cubicBezTo>
                      <a:pt x="27504" y="16388"/>
                      <a:pt x="27456" y="16304"/>
                      <a:pt x="27384" y="16257"/>
                    </a:cubicBezTo>
                    <a:lnTo>
                      <a:pt x="405" y="40"/>
                    </a:lnTo>
                    <a:cubicBezTo>
                      <a:pt x="359" y="13"/>
                      <a:pt x="310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6"/>
              <p:cNvSpPr/>
              <p:nvPr/>
            </p:nvSpPr>
            <p:spPr>
              <a:xfrm>
                <a:off x="6413799" y="2517987"/>
                <a:ext cx="78809" cy="233377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181" extrusionOk="0">
                    <a:moveTo>
                      <a:pt x="12" y="1"/>
                    </a:moveTo>
                    <a:lnTo>
                      <a:pt x="0" y="6549"/>
                    </a:lnTo>
                    <a:lnTo>
                      <a:pt x="2763" y="8181"/>
                    </a:lnTo>
                    <a:lnTo>
                      <a:pt x="2763" y="163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6"/>
              <p:cNvSpPr/>
              <p:nvPr/>
            </p:nvSpPr>
            <p:spPr>
              <a:xfrm>
                <a:off x="6413799" y="2309451"/>
                <a:ext cx="78809" cy="233377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181" extrusionOk="0">
                    <a:moveTo>
                      <a:pt x="12" y="1"/>
                    </a:moveTo>
                    <a:lnTo>
                      <a:pt x="0" y="6549"/>
                    </a:lnTo>
                    <a:lnTo>
                      <a:pt x="2763" y="8180"/>
                    </a:lnTo>
                    <a:lnTo>
                      <a:pt x="2763" y="163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6"/>
              <p:cNvSpPr/>
              <p:nvPr/>
            </p:nvSpPr>
            <p:spPr>
              <a:xfrm>
                <a:off x="5761406" y="2050622"/>
                <a:ext cx="561730" cy="456856"/>
              </a:xfrm>
              <a:custGeom>
                <a:avLst/>
                <a:gdLst/>
                <a:ahLst/>
                <a:cxnLst/>
                <a:rect l="l" t="t" r="r" b="b"/>
                <a:pathLst>
                  <a:path w="19694" h="16015" extrusionOk="0">
                    <a:moveTo>
                      <a:pt x="7978" y="1"/>
                    </a:moveTo>
                    <a:lnTo>
                      <a:pt x="0" y="9097"/>
                    </a:lnTo>
                    <a:lnTo>
                      <a:pt x="11847" y="16015"/>
                    </a:lnTo>
                    <a:lnTo>
                      <a:pt x="19693" y="11419"/>
                    </a:lnTo>
                    <a:lnTo>
                      <a:pt x="19693" y="6883"/>
                    </a:lnTo>
                    <a:lnTo>
                      <a:pt x="79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6"/>
              <p:cNvSpPr/>
              <p:nvPr/>
            </p:nvSpPr>
            <p:spPr>
              <a:xfrm>
                <a:off x="5752222" y="2042919"/>
                <a:ext cx="578387" cy="472375"/>
              </a:xfrm>
              <a:custGeom>
                <a:avLst/>
                <a:gdLst/>
                <a:ahLst/>
                <a:cxnLst/>
                <a:rect l="l" t="t" r="r" b="b"/>
                <a:pathLst>
                  <a:path w="20278" h="16559" extrusionOk="0">
                    <a:moveTo>
                      <a:pt x="8359" y="604"/>
                    </a:moveTo>
                    <a:lnTo>
                      <a:pt x="19753" y="7308"/>
                    </a:lnTo>
                    <a:lnTo>
                      <a:pt x="19753" y="11534"/>
                    </a:lnTo>
                    <a:lnTo>
                      <a:pt x="12169" y="15975"/>
                    </a:lnTo>
                    <a:lnTo>
                      <a:pt x="739" y="9296"/>
                    </a:lnTo>
                    <a:lnTo>
                      <a:pt x="8359" y="604"/>
                    </a:lnTo>
                    <a:close/>
                    <a:moveTo>
                      <a:pt x="8303" y="0"/>
                    </a:moveTo>
                    <a:cubicBezTo>
                      <a:pt x="8227" y="0"/>
                      <a:pt x="8150" y="32"/>
                      <a:pt x="8097" y="92"/>
                    </a:cubicBezTo>
                    <a:lnTo>
                      <a:pt x="120" y="9189"/>
                    </a:lnTo>
                    <a:cubicBezTo>
                      <a:pt x="1" y="9320"/>
                      <a:pt x="37" y="9510"/>
                      <a:pt x="179" y="9594"/>
                    </a:cubicBezTo>
                    <a:lnTo>
                      <a:pt x="12026" y="16511"/>
                    </a:lnTo>
                    <a:cubicBezTo>
                      <a:pt x="12074" y="16535"/>
                      <a:pt x="12121" y="16559"/>
                      <a:pt x="12169" y="16559"/>
                    </a:cubicBezTo>
                    <a:cubicBezTo>
                      <a:pt x="12217" y="16559"/>
                      <a:pt x="12264" y="16547"/>
                      <a:pt x="12312" y="16511"/>
                    </a:cubicBezTo>
                    <a:lnTo>
                      <a:pt x="20146" y="11915"/>
                    </a:lnTo>
                    <a:cubicBezTo>
                      <a:pt x="20230" y="11868"/>
                      <a:pt x="20277" y="11784"/>
                      <a:pt x="20277" y="11689"/>
                    </a:cubicBezTo>
                    <a:lnTo>
                      <a:pt x="20277" y="7153"/>
                    </a:lnTo>
                    <a:cubicBezTo>
                      <a:pt x="20277" y="7058"/>
                      <a:pt x="20230" y="6962"/>
                      <a:pt x="20146" y="6915"/>
                    </a:cubicBezTo>
                    <a:lnTo>
                      <a:pt x="8431" y="33"/>
                    </a:lnTo>
                    <a:cubicBezTo>
                      <a:pt x="8391" y="11"/>
                      <a:pt x="8347" y="0"/>
                      <a:pt x="8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6"/>
              <p:cNvSpPr/>
              <p:nvPr/>
            </p:nvSpPr>
            <p:spPr>
              <a:xfrm>
                <a:off x="6101351" y="2245949"/>
                <a:ext cx="221794" cy="258481"/>
              </a:xfrm>
              <a:custGeom>
                <a:avLst/>
                <a:gdLst/>
                <a:ahLst/>
                <a:cxnLst/>
                <a:rect l="l" t="t" r="r" b="b"/>
                <a:pathLst>
                  <a:path w="7776" h="9061" extrusionOk="0">
                    <a:moveTo>
                      <a:pt x="7692" y="0"/>
                    </a:moveTo>
                    <a:lnTo>
                      <a:pt x="1" y="9061"/>
                    </a:lnTo>
                    <a:lnTo>
                      <a:pt x="7775" y="4572"/>
                    </a:lnTo>
                    <a:lnTo>
                      <a:pt x="76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6"/>
              <p:cNvSpPr/>
              <p:nvPr/>
            </p:nvSpPr>
            <p:spPr>
              <a:xfrm>
                <a:off x="6090911" y="2238076"/>
                <a:ext cx="239706" cy="273857"/>
              </a:xfrm>
              <a:custGeom>
                <a:avLst/>
                <a:gdLst/>
                <a:ahLst/>
                <a:cxnLst/>
                <a:rect l="l" t="t" r="r" b="b"/>
                <a:pathLst>
                  <a:path w="8404" h="9600" extrusionOk="0">
                    <a:moveTo>
                      <a:pt x="7808" y="990"/>
                    </a:moveTo>
                    <a:lnTo>
                      <a:pt x="7867" y="4693"/>
                    </a:lnTo>
                    <a:lnTo>
                      <a:pt x="1581" y="8325"/>
                    </a:lnTo>
                    <a:lnTo>
                      <a:pt x="7808" y="990"/>
                    </a:lnTo>
                    <a:close/>
                    <a:moveTo>
                      <a:pt x="8060" y="0"/>
                    </a:moveTo>
                    <a:cubicBezTo>
                      <a:pt x="7985" y="0"/>
                      <a:pt x="7910" y="30"/>
                      <a:pt x="7856" y="97"/>
                    </a:cubicBezTo>
                    <a:lnTo>
                      <a:pt x="164" y="9158"/>
                    </a:lnTo>
                    <a:cubicBezTo>
                      <a:pt x="1" y="9321"/>
                      <a:pt x="123" y="9599"/>
                      <a:pt x="352" y="9599"/>
                    </a:cubicBezTo>
                    <a:cubicBezTo>
                      <a:pt x="357" y="9599"/>
                      <a:pt x="362" y="9599"/>
                      <a:pt x="367" y="9599"/>
                    </a:cubicBezTo>
                    <a:cubicBezTo>
                      <a:pt x="414" y="9599"/>
                      <a:pt x="462" y="9587"/>
                      <a:pt x="497" y="9563"/>
                    </a:cubicBezTo>
                    <a:lnTo>
                      <a:pt x="8272" y="5062"/>
                    </a:lnTo>
                    <a:cubicBezTo>
                      <a:pt x="8356" y="5015"/>
                      <a:pt x="8403" y="4931"/>
                      <a:pt x="8403" y="4836"/>
                    </a:cubicBezTo>
                    <a:lnTo>
                      <a:pt x="8332" y="264"/>
                    </a:lnTo>
                    <a:cubicBezTo>
                      <a:pt x="8332" y="102"/>
                      <a:pt x="8197" y="0"/>
                      <a:pt x="80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6"/>
              <p:cNvSpPr/>
              <p:nvPr/>
            </p:nvSpPr>
            <p:spPr>
              <a:xfrm>
                <a:off x="6075594" y="2261868"/>
                <a:ext cx="128923" cy="117930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4134" extrusionOk="0">
                    <a:moveTo>
                      <a:pt x="2593" y="1"/>
                    </a:moveTo>
                    <a:cubicBezTo>
                      <a:pt x="2573" y="1"/>
                      <a:pt x="2554" y="1"/>
                      <a:pt x="2535" y="2"/>
                    </a:cubicBezTo>
                    <a:cubicBezTo>
                      <a:pt x="1356" y="25"/>
                      <a:pt x="368" y="895"/>
                      <a:pt x="189" y="2061"/>
                    </a:cubicBezTo>
                    <a:cubicBezTo>
                      <a:pt x="1" y="3156"/>
                      <a:pt x="847" y="4134"/>
                      <a:pt x="1947" y="4134"/>
                    </a:cubicBezTo>
                    <a:cubicBezTo>
                      <a:pt x="1961" y="4134"/>
                      <a:pt x="1974" y="4133"/>
                      <a:pt x="1987" y="4133"/>
                    </a:cubicBezTo>
                    <a:cubicBezTo>
                      <a:pt x="3166" y="4097"/>
                      <a:pt x="4154" y="3228"/>
                      <a:pt x="4333" y="2061"/>
                    </a:cubicBezTo>
                    <a:cubicBezTo>
                      <a:pt x="4520" y="985"/>
                      <a:pt x="3684" y="1"/>
                      <a:pt x="2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6"/>
              <p:cNvSpPr/>
              <p:nvPr/>
            </p:nvSpPr>
            <p:spPr>
              <a:xfrm>
                <a:off x="5938681" y="2140654"/>
                <a:ext cx="95124" cy="67608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370" extrusionOk="0">
                    <a:moveTo>
                      <a:pt x="870" y="0"/>
                    </a:moveTo>
                    <a:lnTo>
                      <a:pt x="0" y="941"/>
                    </a:lnTo>
                    <a:lnTo>
                      <a:pt x="2465" y="2369"/>
                    </a:lnTo>
                    <a:cubicBezTo>
                      <a:pt x="2465" y="2346"/>
                      <a:pt x="3334" y="1453"/>
                      <a:pt x="3334" y="1453"/>
                    </a:cubicBez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6"/>
              <p:cNvSpPr/>
              <p:nvPr/>
            </p:nvSpPr>
            <p:spPr>
              <a:xfrm>
                <a:off x="5904024" y="2178339"/>
                <a:ext cx="95124" cy="67637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371" extrusionOk="0">
                    <a:moveTo>
                      <a:pt x="870" y="1"/>
                    </a:moveTo>
                    <a:lnTo>
                      <a:pt x="1" y="941"/>
                    </a:lnTo>
                    <a:lnTo>
                      <a:pt x="2466" y="2370"/>
                    </a:lnTo>
                    <a:cubicBezTo>
                      <a:pt x="2466" y="2346"/>
                      <a:pt x="3335" y="1453"/>
                      <a:pt x="3335" y="1453"/>
                    </a:cubicBezTo>
                    <a:lnTo>
                      <a:pt x="870" y="1"/>
                    </a:ln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6"/>
              <p:cNvSpPr/>
              <p:nvPr/>
            </p:nvSpPr>
            <p:spPr>
              <a:xfrm>
                <a:off x="5869397" y="2216052"/>
                <a:ext cx="95466" cy="67608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370" extrusionOk="0">
                    <a:moveTo>
                      <a:pt x="870" y="0"/>
                    </a:moveTo>
                    <a:lnTo>
                      <a:pt x="1" y="941"/>
                    </a:lnTo>
                    <a:lnTo>
                      <a:pt x="2477" y="2370"/>
                    </a:lnTo>
                    <a:cubicBezTo>
                      <a:pt x="2465" y="2346"/>
                      <a:pt x="3346" y="1453"/>
                      <a:pt x="3346" y="1453"/>
                    </a:cubicBez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6"/>
              <p:cNvSpPr/>
              <p:nvPr/>
            </p:nvSpPr>
            <p:spPr>
              <a:xfrm>
                <a:off x="5834769" y="2253737"/>
                <a:ext cx="95438" cy="67637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2371" extrusionOk="0">
                    <a:moveTo>
                      <a:pt x="869" y="1"/>
                    </a:moveTo>
                    <a:lnTo>
                      <a:pt x="0" y="942"/>
                    </a:lnTo>
                    <a:lnTo>
                      <a:pt x="2477" y="2370"/>
                    </a:lnTo>
                    <a:cubicBezTo>
                      <a:pt x="2465" y="2346"/>
                      <a:pt x="3346" y="1453"/>
                      <a:pt x="3346" y="1453"/>
                    </a:cubicBezTo>
                    <a:lnTo>
                      <a:pt x="8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6"/>
              <p:cNvSpPr/>
              <p:nvPr/>
            </p:nvSpPr>
            <p:spPr>
              <a:xfrm>
                <a:off x="6019517" y="2190920"/>
                <a:ext cx="95438" cy="67266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2358" extrusionOk="0">
                    <a:moveTo>
                      <a:pt x="869" y="0"/>
                    </a:moveTo>
                    <a:lnTo>
                      <a:pt x="0" y="941"/>
                    </a:lnTo>
                    <a:lnTo>
                      <a:pt x="2477" y="2358"/>
                    </a:lnTo>
                    <a:cubicBezTo>
                      <a:pt x="2465" y="2334"/>
                      <a:pt x="3346" y="1453"/>
                      <a:pt x="3346" y="1453"/>
                    </a:cubicBezTo>
                    <a:lnTo>
                      <a:pt x="8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6"/>
              <p:cNvSpPr/>
              <p:nvPr/>
            </p:nvSpPr>
            <p:spPr>
              <a:xfrm>
                <a:off x="5985203" y="2228605"/>
                <a:ext cx="95124" cy="6729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359" extrusionOk="0">
                    <a:moveTo>
                      <a:pt x="870" y="1"/>
                    </a:moveTo>
                    <a:lnTo>
                      <a:pt x="1" y="941"/>
                    </a:lnTo>
                    <a:lnTo>
                      <a:pt x="2465" y="2358"/>
                    </a:lnTo>
                    <a:cubicBezTo>
                      <a:pt x="2453" y="2334"/>
                      <a:pt x="3334" y="1453"/>
                      <a:pt x="3334" y="1453"/>
                    </a:cubicBezTo>
                    <a:lnTo>
                      <a:pt x="8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6"/>
              <p:cNvSpPr/>
              <p:nvPr/>
            </p:nvSpPr>
            <p:spPr>
              <a:xfrm>
                <a:off x="5950575" y="2266318"/>
                <a:ext cx="95095" cy="67266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2358" extrusionOk="0">
                    <a:moveTo>
                      <a:pt x="869" y="0"/>
                    </a:moveTo>
                    <a:lnTo>
                      <a:pt x="0" y="941"/>
                    </a:lnTo>
                    <a:lnTo>
                      <a:pt x="2465" y="2358"/>
                    </a:lnTo>
                    <a:cubicBezTo>
                      <a:pt x="2465" y="2334"/>
                      <a:pt x="3334" y="1453"/>
                      <a:pt x="3334" y="1453"/>
                    </a:cubicBezTo>
                    <a:lnTo>
                      <a:pt x="8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6"/>
              <p:cNvSpPr/>
              <p:nvPr/>
            </p:nvSpPr>
            <p:spPr>
              <a:xfrm>
                <a:off x="5915919" y="2304031"/>
                <a:ext cx="95124" cy="67266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2358" extrusionOk="0">
                    <a:moveTo>
                      <a:pt x="870" y="0"/>
                    </a:moveTo>
                    <a:lnTo>
                      <a:pt x="1" y="929"/>
                    </a:lnTo>
                    <a:lnTo>
                      <a:pt x="2465" y="2357"/>
                    </a:lnTo>
                    <a:cubicBezTo>
                      <a:pt x="2465" y="2334"/>
                      <a:pt x="3334" y="1453"/>
                      <a:pt x="3334" y="1453"/>
                    </a:cubicBez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6"/>
              <p:cNvSpPr/>
              <p:nvPr/>
            </p:nvSpPr>
            <p:spPr>
              <a:xfrm>
                <a:off x="6161450" y="1862141"/>
                <a:ext cx="578729" cy="263587"/>
              </a:xfrm>
              <a:custGeom>
                <a:avLst/>
                <a:gdLst/>
                <a:ahLst/>
                <a:cxnLst/>
                <a:rect l="l" t="t" r="r" b="b"/>
                <a:pathLst>
                  <a:path w="20290" h="9240" extrusionOk="0">
                    <a:moveTo>
                      <a:pt x="20289" y="0"/>
                    </a:moveTo>
                    <a:lnTo>
                      <a:pt x="60" y="24"/>
                    </a:lnTo>
                    <a:lnTo>
                      <a:pt x="1" y="3227"/>
                    </a:lnTo>
                    <a:cubicBezTo>
                      <a:pt x="1" y="6548"/>
                      <a:pt x="4561" y="9239"/>
                      <a:pt x="10193" y="9239"/>
                    </a:cubicBezTo>
                    <a:cubicBezTo>
                      <a:pt x="15812" y="9239"/>
                      <a:pt x="20242" y="6548"/>
                      <a:pt x="20242" y="3227"/>
                    </a:cubicBezTo>
                    <a:lnTo>
                      <a:pt x="20289" y="2274"/>
                    </a:lnTo>
                    <a:lnTo>
                      <a:pt x="202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6"/>
              <p:cNvSpPr/>
              <p:nvPr/>
            </p:nvSpPr>
            <p:spPr>
              <a:xfrm>
                <a:off x="6153663" y="1855009"/>
                <a:ext cx="594303" cy="278535"/>
              </a:xfrm>
              <a:custGeom>
                <a:avLst/>
                <a:gdLst/>
                <a:ahLst/>
                <a:cxnLst/>
                <a:rect l="l" t="t" r="r" b="b"/>
                <a:pathLst>
                  <a:path w="20836" h="9764" extrusionOk="0">
                    <a:moveTo>
                      <a:pt x="20568" y="0"/>
                    </a:moveTo>
                    <a:cubicBezTo>
                      <a:pt x="20440" y="0"/>
                      <a:pt x="20312" y="83"/>
                      <a:pt x="20300" y="250"/>
                    </a:cubicBezTo>
                    <a:lnTo>
                      <a:pt x="20300" y="2500"/>
                    </a:lnTo>
                    <a:lnTo>
                      <a:pt x="20241" y="3477"/>
                    </a:lnTo>
                    <a:cubicBezTo>
                      <a:pt x="20241" y="6644"/>
                      <a:pt x="15859" y="9215"/>
                      <a:pt x="10466" y="9215"/>
                    </a:cubicBezTo>
                    <a:cubicBezTo>
                      <a:pt x="4989" y="9215"/>
                      <a:pt x="536" y="6644"/>
                      <a:pt x="536" y="3489"/>
                    </a:cubicBezTo>
                    <a:lnTo>
                      <a:pt x="595" y="286"/>
                    </a:lnTo>
                    <a:cubicBezTo>
                      <a:pt x="607" y="131"/>
                      <a:pt x="488" y="12"/>
                      <a:pt x="333" y="12"/>
                    </a:cubicBezTo>
                    <a:cubicBezTo>
                      <a:pt x="191" y="12"/>
                      <a:pt x="72" y="131"/>
                      <a:pt x="60" y="274"/>
                    </a:cubicBezTo>
                    <a:lnTo>
                      <a:pt x="0" y="3477"/>
                    </a:lnTo>
                    <a:cubicBezTo>
                      <a:pt x="0" y="6941"/>
                      <a:pt x="4691" y="9763"/>
                      <a:pt x="10466" y="9763"/>
                    </a:cubicBezTo>
                    <a:cubicBezTo>
                      <a:pt x="16240" y="9763"/>
                      <a:pt x="20776" y="7001"/>
                      <a:pt x="20776" y="3500"/>
                    </a:cubicBezTo>
                    <a:lnTo>
                      <a:pt x="20836" y="2524"/>
                    </a:lnTo>
                    <a:lnTo>
                      <a:pt x="20836" y="250"/>
                    </a:lnTo>
                    <a:cubicBezTo>
                      <a:pt x="20824" y="83"/>
                      <a:pt x="20696" y="0"/>
                      <a:pt x="20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6"/>
              <p:cNvSpPr/>
              <p:nvPr/>
            </p:nvSpPr>
            <p:spPr>
              <a:xfrm>
                <a:off x="6161450" y="1677369"/>
                <a:ext cx="581439" cy="343063"/>
              </a:xfrm>
              <a:custGeom>
                <a:avLst/>
                <a:gdLst/>
                <a:ahLst/>
                <a:cxnLst/>
                <a:rect l="l" t="t" r="r" b="b"/>
                <a:pathLst>
                  <a:path w="20385" h="12026" extrusionOk="0">
                    <a:moveTo>
                      <a:pt x="10193" y="0"/>
                    </a:moveTo>
                    <a:cubicBezTo>
                      <a:pt x="4561" y="0"/>
                      <a:pt x="1" y="2691"/>
                      <a:pt x="1" y="6013"/>
                    </a:cubicBezTo>
                    <a:cubicBezTo>
                      <a:pt x="1" y="9335"/>
                      <a:pt x="4561" y="12025"/>
                      <a:pt x="10193" y="12025"/>
                    </a:cubicBezTo>
                    <a:cubicBezTo>
                      <a:pt x="15812" y="12025"/>
                      <a:pt x="20384" y="9335"/>
                      <a:pt x="20384" y="6013"/>
                    </a:cubicBezTo>
                    <a:cubicBezTo>
                      <a:pt x="20384" y="2691"/>
                      <a:pt x="15812" y="0"/>
                      <a:pt x="10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6"/>
              <p:cNvSpPr/>
              <p:nvPr/>
            </p:nvSpPr>
            <p:spPr>
              <a:xfrm>
                <a:off x="6153663" y="1669894"/>
                <a:ext cx="596699" cy="358011"/>
              </a:xfrm>
              <a:custGeom>
                <a:avLst/>
                <a:gdLst/>
                <a:ahLst/>
                <a:cxnLst/>
                <a:rect l="l" t="t" r="r" b="b"/>
                <a:pathLst>
                  <a:path w="20920" h="12550" extrusionOk="0">
                    <a:moveTo>
                      <a:pt x="10466" y="536"/>
                    </a:moveTo>
                    <a:cubicBezTo>
                      <a:pt x="15931" y="536"/>
                      <a:pt x="20384" y="3108"/>
                      <a:pt x="20384" y="6275"/>
                    </a:cubicBezTo>
                    <a:cubicBezTo>
                      <a:pt x="20384" y="9442"/>
                      <a:pt x="15931" y="12013"/>
                      <a:pt x="10466" y="12013"/>
                    </a:cubicBezTo>
                    <a:cubicBezTo>
                      <a:pt x="4989" y="12013"/>
                      <a:pt x="536" y="9442"/>
                      <a:pt x="536" y="6275"/>
                    </a:cubicBezTo>
                    <a:cubicBezTo>
                      <a:pt x="536" y="3108"/>
                      <a:pt x="4989" y="536"/>
                      <a:pt x="10466" y="536"/>
                    </a:cubicBezTo>
                    <a:close/>
                    <a:moveTo>
                      <a:pt x="10466" y="0"/>
                    </a:moveTo>
                    <a:cubicBezTo>
                      <a:pt x="4691" y="0"/>
                      <a:pt x="0" y="2810"/>
                      <a:pt x="0" y="6275"/>
                    </a:cubicBezTo>
                    <a:cubicBezTo>
                      <a:pt x="0" y="9739"/>
                      <a:pt x="4691" y="12549"/>
                      <a:pt x="10466" y="12549"/>
                    </a:cubicBezTo>
                    <a:cubicBezTo>
                      <a:pt x="16228" y="12549"/>
                      <a:pt x="20919" y="9739"/>
                      <a:pt x="20919" y="6275"/>
                    </a:cubicBezTo>
                    <a:cubicBezTo>
                      <a:pt x="20919" y="2810"/>
                      <a:pt x="16228" y="0"/>
                      <a:pt x="10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6"/>
              <p:cNvSpPr/>
              <p:nvPr/>
            </p:nvSpPr>
            <p:spPr>
              <a:xfrm>
                <a:off x="6441980" y="1774162"/>
                <a:ext cx="123304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5430" extrusionOk="0">
                    <a:moveTo>
                      <a:pt x="4322" y="0"/>
                    </a:moveTo>
                    <a:lnTo>
                      <a:pt x="0" y="2596"/>
                    </a:lnTo>
                    <a:lnTo>
                      <a:pt x="60" y="5430"/>
                    </a:lnTo>
                    <a:lnTo>
                      <a:pt x="4322" y="2953"/>
                    </a:lnTo>
                    <a:lnTo>
                      <a:pt x="4322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6"/>
              <p:cNvSpPr/>
              <p:nvPr/>
            </p:nvSpPr>
            <p:spPr>
              <a:xfrm>
                <a:off x="6434507" y="1766260"/>
                <a:ext cx="138507" cy="170276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5969" extrusionOk="0">
                    <a:moveTo>
                      <a:pt x="4311" y="742"/>
                    </a:moveTo>
                    <a:lnTo>
                      <a:pt x="4311" y="3075"/>
                    </a:lnTo>
                    <a:lnTo>
                      <a:pt x="584" y="5242"/>
                    </a:lnTo>
                    <a:lnTo>
                      <a:pt x="536" y="3028"/>
                    </a:lnTo>
                    <a:lnTo>
                      <a:pt x="4311" y="742"/>
                    </a:lnTo>
                    <a:close/>
                    <a:moveTo>
                      <a:pt x="4580" y="1"/>
                    </a:moveTo>
                    <a:cubicBezTo>
                      <a:pt x="4533" y="1"/>
                      <a:pt x="4486" y="13"/>
                      <a:pt x="4442" y="39"/>
                    </a:cubicBezTo>
                    <a:lnTo>
                      <a:pt x="132" y="2647"/>
                    </a:lnTo>
                    <a:cubicBezTo>
                      <a:pt x="48" y="2694"/>
                      <a:pt x="1" y="2778"/>
                      <a:pt x="1" y="2885"/>
                    </a:cubicBezTo>
                    <a:lnTo>
                      <a:pt x="60" y="5707"/>
                    </a:lnTo>
                    <a:cubicBezTo>
                      <a:pt x="60" y="5849"/>
                      <a:pt x="179" y="5969"/>
                      <a:pt x="322" y="5969"/>
                    </a:cubicBezTo>
                    <a:cubicBezTo>
                      <a:pt x="370" y="5969"/>
                      <a:pt x="417" y="5957"/>
                      <a:pt x="453" y="5933"/>
                    </a:cubicBezTo>
                    <a:lnTo>
                      <a:pt x="4715" y="3456"/>
                    </a:lnTo>
                    <a:cubicBezTo>
                      <a:pt x="4799" y="3409"/>
                      <a:pt x="4846" y="3325"/>
                      <a:pt x="4846" y="3230"/>
                    </a:cubicBezTo>
                    <a:lnTo>
                      <a:pt x="4846" y="265"/>
                    </a:lnTo>
                    <a:cubicBezTo>
                      <a:pt x="4855" y="113"/>
                      <a:pt x="4722" y="1"/>
                      <a:pt x="45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6"/>
              <p:cNvSpPr/>
              <p:nvPr/>
            </p:nvSpPr>
            <p:spPr>
              <a:xfrm>
                <a:off x="6320412" y="1776188"/>
                <a:ext cx="123276" cy="15287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5359" extrusionOk="0">
                    <a:moveTo>
                      <a:pt x="0" y="1"/>
                    </a:moveTo>
                    <a:lnTo>
                      <a:pt x="0" y="2882"/>
                    </a:lnTo>
                    <a:lnTo>
                      <a:pt x="4322" y="5359"/>
                    </a:lnTo>
                    <a:lnTo>
                      <a:pt x="4298" y="2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6"/>
              <p:cNvSpPr/>
              <p:nvPr/>
            </p:nvSpPr>
            <p:spPr>
              <a:xfrm>
                <a:off x="6312939" y="1768714"/>
                <a:ext cx="138564" cy="167823"/>
              </a:xfrm>
              <a:custGeom>
                <a:avLst/>
                <a:gdLst/>
                <a:ahLst/>
                <a:cxnLst/>
                <a:rect l="l" t="t" r="r" b="b"/>
                <a:pathLst>
                  <a:path w="4858" h="5883" extrusionOk="0">
                    <a:moveTo>
                      <a:pt x="536" y="727"/>
                    </a:moveTo>
                    <a:lnTo>
                      <a:pt x="4286" y="2846"/>
                    </a:lnTo>
                    <a:lnTo>
                      <a:pt x="4310" y="5156"/>
                    </a:lnTo>
                    <a:lnTo>
                      <a:pt x="536" y="2989"/>
                    </a:lnTo>
                    <a:lnTo>
                      <a:pt x="536" y="727"/>
                    </a:lnTo>
                    <a:close/>
                    <a:moveTo>
                      <a:pt x="268" y="1"/>
                    </a:moveTo>
                    <a:cubicBezTo>
                      <a:pt x="220" y="1"/>
                      <a:pt x="173" y="13"/>
                      <a:pt x="131" y="37"/>
                    </a:cubicBezTo>
                    <a:cubicBezTo>
                      <a:pt x="48" y="84"/>
                      <a:pt x="0" y="168"/>
                      <a:pt x="0" y="263"/>
                    </a:cubicBezTo>
                    <a:lnTo>
                      <a:pt x="0" y="3144"/>
                    </a:lnTo>
                    <a:cubicBezTo>
                      <a:pt x="0" y="3239"/>
                      <a:pt x="48" y="3335"/>
                      <a:pt x="131" y="3382"/>
                    </a:cubicBezTo>
                    <a:lnTo>
                      <a:pt x="4453" y="5847"/>
                    </a:lnTo>
                    <a:cubicBezTo>
                      <a:pt x="4489" y="5871"/>
                      <a:pt x="4536" y="5883"/>
                      <a:pt x="4584" y="5883"/>
                    </a:cubicBezTo>
                    <a:cubicBezTo>
                      <a:pt x="4632" y="5883"/>
                      <a:pt x="4679" y="5871"/>
                      <a:pt x="4727" y="5847"/>
                    </a:cubicBezTo>
                    <a:cubicBezTo>
                      <a:pt x="4798" y="5799"/>
                      <a:pt x="4858" y="5704"/>
                      <a:pt x="4858" y="5609"/>
                    </a:cubicBezTo>
                    <a:lnTo>
                      <a:pt x="4822" y="2680"/>
                    </a:lnTo>
                    <a:cubicBezTo>
                      <a:pt x="4822" y="2584"/>
                      <a:pt x="4775" y="2501"/>
                      <a:pt x="4691" y="2454"/>
                    </a:cubicBezTo>
                    <a:lnTo>
                      <a:pt x="405" y="37"/>
                    </a:lnTo>
                    <a:cubicBezTo>
                      <a:pt x="363" y="13"/>
                      <a:pt x="316" y="1"/>
                      <a:pt x="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6"/>
              <p:cNvSpPr/>
              <p:nvPr/>
            </p:nvSpPr>
            <p:spPr>
              <a:xfrm>
                <a:off x="6320412" y="1705211"/>
                <a:ext cx="244869" cy="139952"/>
              </a:xfrm>
              <a:custGeom>
                <a:avLst/>
                <a:gdLst/>
                <a:ahLst/>
                <a:cxnLst/>
                <a:rect l="l" t="t" r="r" b="b"/>
                <a:pathLst>
                  <a:path w="8585" h="4906" extrusionOk="0">
                    <a:moveTo>
                      <a:pt x="4370" y="0"/>
                    </a:moveTo>
                    <a:lnTo>
                      <a:pt x="0" y="2489"/>
                    </a:lnTo>
                    <a:lnTo>
                      <a:pt x="4298" y="4906"/>
                    </a:lnTo>
                    <a:lnTo>
                      <a:pt x="8584" y="2417"/>
                    </a:lnTo>
                    <a:lnTo>
                      <a:pt x="8584" y="2417"/>
                    </a:lnTo>
                    <a:cubicBezTo>
                      <a:pt x="8584" y="2417"/>
                      <a:pt x="8584" y="2418"/>
                      <a:pt x="8583" y="2418"/>
                    </a:cubicBezTo>
                    <a:cubicBezTo>
                      <a:pt x="8461" y="2418"/>
                      <a:pt x="437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6"/>
              <p:cNvSpPr/>
              <p:nvPr/>
            </p:nvSpPr>
            <p:spPr>
              <a:xfrm>
                <a:off x="6312939" y="1697395"/>
                <a:ext cx="262182" cy="155585"/>
              </a:xfrm>
              <a:custGeom>
                <a:avLst/>
                <a:gdLst/>
                <a:ahLst/>
                <a:cxnLst/>
                <a:rect l="l" t="t" r="r" b="b"/>
                <a:pathLst>
                  <a:path w="9192" h="5454" extrusionOk="0">
                    <a:moveTo>
                      <a:pt x="4632" y="584"/>
                    </a:moveTo>
                    <a:cubicBezTo>
                      <a:pt x="6715" y="1810"/>
                      <a:pt x="7751" y="2417"/>
                      <a:pt x="8287" y="2703"/>
                    </a:cubicBezTo>
                    <a:lnTo>
                      <a:pt x="4560" y="4870"/>
                    </a:lnTo>
                    <a:lnTo>
                      <a:pt x="810" y="2775"/>
                    </a:lnTo>
                    <a:lnTo>
                      <a:pt x="4632" y="584"/>
                    </a:lnTo>
                    <a:close/>
                    <a:moveTo>
                      <a:pt x="4638" y="1"/>
                    </a:moveTo>
                    <a:cubicBezTo>
                      <a:pt x="4590" y="1"/>
                      <a:pt x="4542" y="12"/>
                      <a:pt x="4501" y="36"/>
                    </a:cubicBezTo>
                    <a:lnTo>
                      <a:pt x="131" y="2537"/>
                    </a:lnTo>
                    <a:cubicBezTo>
                      <a:pt x="48" y="2584"/>
                      <a:pt x="0" y="2668"/>
                      <a:pt x="0" y="2775"/>
                    </a:cubicBezTo>
                    <a:cubicBezTo>
                      <a:pt x="0" y="2870"/>
                      <a:pt x="48" y="2953"/>
                      <a:pt x="131" y="3001"/>
                    </a:cubicBezTo>
                    <a:lnTo>
                      <a:pt x="4417" y="5418"/>
                    </a:lnTo>
                    <a:cubicBezTo>
                      <a:pt x="4465" y="5442"/>
                      <a:pt x="4513" y="5454"/>
                      <a:pt x="4560" y="5454"/>
                    </a:cubicBezTo>
                    <a:cubicBezTo>
                      <a:pt x="4608" y="5454"/>
                      <a:pt x="4655" y="5430"/>
                      <a:pt x="4691" y="5406"/>
                    </a:cubicBezTo>
                    <a:lnTo>
                      <a:pt x="8977" y="2906"/>
                    </a:lnTo>
                    <a:cubicBezTo>
                      <a:pt x="9192" y="2787"/>
                      <a:pt x="9144" y="2477"/>
                      <a:pt x="8906" y="2417"/>
                    </a:cubicBezTo>
                    <a:cubicBezTo>
                      <a:pt x="8620" y="2298"/>
                      <a:pt x="6239" y="905"/>
                      <a:pt x="4775" y="36"/>
                    </a:cubicBezTo>
                    <a:cubicBezTo>
                      <a:pt x="4733" y="12"/>
                      <a:pt x="4685" y="1"/>
                      <a:pt x="46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6"/>
              <p:cNvSpPr/>
              <p:nvPr/>
            </p:nvSpPr>
            <p:spPr>
              <a:xfrm>
                <a:off x="6417878" y="1759556"/>
                <a:ext cx="118883" cy="7000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54" extrusionOk="0">
                    <a:moveTo>
                      <a:pt x="3131" y="0"/>
                    </a:moveTo>
                    <a:lnTo>
                      <a:pt x="0" y="1858"/>
                    </a:lnTo>
                    <a:lnTo>
                      <a:pt x="1048" y="2453"/>
                    </a:lnTo>
                    <a:lnTo>
                      <a:pt x="4167" y="631"/>
                    </a:lnTo>
                    <a:lnTo>
                      <a:pt x="3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6"/>
              <p:cNvSpPr/>
              <p:nvPr/>
            </p:nvSpPr>
            <p:spPr>
              <a:xfrm>
                <a:off x="6381196" y="1738161"/>
                <a:ext cx="118883" cy="69976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53" extrusionOk="0">
                    <a:moveTo>
                      <a:pt x="3132" y="0"/>
                    </a:moveTo>
                    <a:lnTo>
                      <a:pt x="0" y="1858"/>
                    </a:lnTo>
                    <a:lnTo>
                      <a:pt x="1048" y="2453"/>
                    </a:lnTo>
                    <a:lnTo>
                      <a:pt x="4167" y="631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6"/>
              <p:cNvSpPr/>
              <p:nvPr/>
            </p:nvSpPr>
            <p:spPr>
              <a:xfrm>
                <a:off x="6425665" y="1725580"/>
                <a:ext cx="26869" cy="2076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28" extrusionOk="0">
                    <a:moveTo>
                      <a:pt x="477" y="1"/>
                    </a:moveTo>
                    <a:cubicBezTo>
                      <a:pt x="215" y="1"/>
                      <a:pt x="1" y="156"/>
                      <a:pt x="1" y="358"/>
                    </a:cubicBezTo>
                    <a:cubicBezTo>
                      <a:pt x="1" y="560"/>
                      <a:pt x="215" y="727"/>
                      <a:pt x="477" y="727"/>
                    </a:cubicBezTo>
                    <a:cubicBezTo>
                      <a:pt x="739" y="727"/>
                      <a:pt x="942" y="560"/>
                      <a:pt x="942" y="358"/>
                    </a:cubicBezTo>
                    <a:cubicBezTo>
                      <a:pt x="942" y="156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6"/>
              <p:cNvSpPr/>
              <p:nvPr/>
            </p:nvSpPr>
            <p:spPr>
              <a:xfrm>
                <a:off x="6396799" y="1743923"/>
                <a:ext cx="27211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54" h="727" extrusionOk="0">
                    <a:moveTo>
                      <a:pt x="477" y="1"/>
                    </a:moveTo>
                    <a:cubicBezTo>
                      <a:pt x="215" y="1"/>
                      <a:pt x="1" y="167"/>
                      <a:pt x="1" y="370"/>
                    </a:cubicBezTo>
                    <a:cubicBezTo>
                      <a:pt x="1" y="572"/>
                      <a:pt x="215" y="727"/>
                      <a:pt x="477" y="727"/>
                    </a:cubicBezTo>
                    <a:cubicBezTo>
                      <a:pt x="739" y="727"/>
                      <a:pt x="953" y="560"/>
                      <a:pt x="953" y="370"/>
                    </a:cubicBezTo>
                    <a:cubicBezTo>
                      <a:pt x="953" y="167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6"/>
              <p:cNvSpPr/>
              <p:nvPr/>
            </p:nvSpPr>
            <p:spPr>
              <a:xfrm>
                <a:off x="6363882" y="1762609"/>
                <a:ext cx="27182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27" extrusionOk="0">
                    <a:moveTo>
                      <a:pt x="476" y="1"/>
                    </a:moveTo>
                    <a:cubicBezTo>
                      <a:pt x="214" y="1"/>
                      <a:pt x="0" y="155"/>
                      <a:pt x="0" y="358"/>
                    </a:cubicBezTo>
                    <a:cubicBezTo>
                      <a:pt x="0" y="560"/>
                      <a:pt x="214" y="727"/>
                      <a:pt x="476" y="727"/>
                    </a:cubicBezTo>
                    <a:cubicBezTo>
                      <a:pt x="738" y="727"/>
                      <a:pt x="953" y="560"/>
                      <a:pt x="953" y="358"/>
                    </a:cubicBezTo>
                    <a:cubicBezTo>
                      <a:pt x="953" y="155"/>
                      <a:pt x="738" y="1"/>
                      <a:pt x="4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6"/>
              <p:cNvSpPr/>
              <p:nvPr/>
            </p:nvSpPr>
            <p:spPr>
              <a:xfrm>
                <a:off x="6456242" y="1832929"/>
                <a:ext cx="52340" cy="6623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322" extrusionOk="0">
                    <a:moveTo>
                      <a:pt x="1834" y="0"/>
                    </a:moveTo>
                    <a:lnTo>
                      <a:pt x="1" y="1060"/>
                    </a:lnTo>
                    <a:lnTo>
                      <a:pt x="12" y="2322"/>
                    </a:lnTo>
                    <a:lnTo>
                      <a:pt x="1834" y="1262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6"/>
              <p:cNvSpPr/>
              <p:nvPr/>
            </p:nvSpPr>
            <p:spPr>
              <a:xfrm>
                <a:off x="5880949" y="1411065"/>
                <a:ext cx="187823" cy="531568"/>
              </a:xfrm>
              <a:custGeom>
                <a:avLst/>
                <a:gdLst/>
                <a:ahLst/>
                <a:cxnLst/>
                <a:rect l="l" t="t" r="r" b="b"/>
                <a:pathLst>
                  <a:path w="6585" h="18634" extrusionOk="0">
                    <a:moveTo>
                      <a:pt x="6585" y="1"/>
                    </a:moveTo>
                    <a:lnTo>
                      <a:pt x="24" y="12"/>
                    </a:lnTo>
                    <a:lnTo>
                      <a:pt x="0" y="16693"/>
                    </a:lnTo>
                    <a:cubicBezTo>
                      <a:pt x="0" y="17765"/>
                      <a:pt x="1477" y="18634"/>
                      <a:pt x="3310" y="18634"/>
                    </a:cubicBezTo>
                    <a:cubicBezTo>
                      <a:pt x="5132" y="18634"/>
                      <a:pt x="6573" y="17765"/>
                      <a:pt x="6573" y="16693"/>
                    </a:cubicBezTo>
                    <a:lnTo>
                      <a:pt x="6585" y="16372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6"/>
              <p:cNvSpPr/>
              <p:nvPr/>
            </p:nvSpPr>
            <p:spPr>
              <a:xfrm>
                <a:off x="5873476" y="1403591"/>
                <a:ext cx="203111" cy="546858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19170" extrusionOk="0">
                    <a:moveTo>
                      <a:pt x="286" y="1"/>
                    </a:moveTo>
                    <a:cubicBezTo>
                      <a:pt x="143" y="1"/>
                      <a:pt x="24" y="120"/>
                      <a:pt x="24" y="274"/>
                    </a:cubicBezTo>
                    <a:lnTo>
                      <a:pt x="0" y="16955"/>
                    </a:lnTo>
                    <a:cubicBezTo>
                      <a:pt x="0" y="18193"/>
                      <a:pt x="1560" y="19170"/>
                      <a:pt x="3572" y="19170"/>
                    </a:cubicBezTo>
                    <a:cubicBezTo>
                      <a:pt x="5549" y="19170"/>
                      <a:pt x="7097" y="18193"/>
                      <a:pt x="7108" y="16967"/>
                    </a:cubicBezTo>
                    <a:lnTo>
                      <a:pt x="7120" y="16634"/>
                    </a:lnTo>
                    <a:lnTo>
                      <a:pt x="7120" y="263"/>
                    </a:lnTo>
                    <a:cubicBezTo>
                      <a:pt x="7108" y="96"/>
                      <a:pt x="6980" y="13"/>
                      <a:pt x="6852" y="13"/>
                    </a:cubicBezTo>
                    <a:cubicBezTo>
                      <a:pt x="6724" y="13"/>
                      <a:pt x="6596" y="96"/>
                      <a:pt x="6585" y="263"/>
                    </a:cubicBezTo>
                    <a:lnTo>
                      <a:pt x="6585" y="16622"/>
                    </a:lnTo>
                    <a:lnTo>
                      <a:pt x="6573" y="16955"/>
                    </a:lnTo>
                    <a:cubicBezTo>
                      <a:pt x="6573" y="17884"/>
                      <a:pt x="5227" y="18622"/>
                      <a:pt x="3572" y="18622"/>
                    </a:cubicBezTo>
                    <a:cubicBezTo>
                      <a:pt x="1929" y="18622"/>
                      <a:pt x="536" y="17860"/>
                      <a:pt x="536" y="16943"/>
                    </a:cubicBezTo>
                    <a:lnTo>
                      <a:pt x="560" y="274"/>
                    </a:lnTo>
                    <a:cubicBezTo>
                      <a:pt x="560" y="132"/>
                      <a:pt x="429" y="1"/>
                      <a:pt x="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6"/>
              <p:cNvSpPr/>
              <p:nvPr/>
            </p:nvSpPr>
            <p:spPr>
              <a:xfrm>
                <a:off x="5880949" y="1351300"/>
                <a:ext cx="188850" cy="111083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3894" extrusionOk="0">
                    <a:moveTo>
                      <a:pt x="3310" y="0"/>
                    </a:moveTo>
                    <a:cubicBezTo>
                      <a:pt x="1489" y="0"/>
                      <a:pt x="0" y="869"/>
                      <a:pt x="0" y="1941"/>
                    </a:cubicBezTo>
                    <a:cubicBezTo>
                      <a:pt x="0" y="3024"/>
                      <a:pt x="1477" y="3893"/>
                      <a:pt x="3310" y="3893"/>
                    </a:cubicBezTo>
                    <a:cubicBezTo>
                      <a:pt x="5132" y="3893"/>
                      <a:pt x="6620" y="3024"/>
                      <a:pt x="6620" y="1941"/>
                    </a:cubicBezTo>
                    <a:cubicBezTo>
                      <a:pt x="6620" y="869"/>
                      <a:pt x="5132" y="0"/>
                      <a:pt x="3310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6"/>
              <p:cNvSpPr/>
              <p:nvPr/>
            </p:nvSpPr>
            <p:spPr>
              <a:xfrm>
                <a:off x="5873476" y="1343483"/>
                <a:ext cx="203796" cy="126716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4442" extrusionOk="0">
                    <a:moveTo>
                      <a:pt x="3572" y="536"/>
                    </a:moveTo>
                    <a:cubicBezTo>
                      <a:pt x="5215" y="536"/>
                      <a:pt x="6608" y="1310"/>
                      <a:pt x="6608" y="2215"/>
                    </a:cubicBezTo>
                    <a:cubicBezTo>
                      <a:pt x="6608" y="3132"/>
                      <a:pt x="5215" y="3905"/>
                      <a:pt x="3572" y="3905"/>
                    </a:cubicBezTo>
                    <a:cubicBezTo>
                      <a:pt x="1917" y="3905"/>
                      <a:pt x="524" y="3132"/>
                      <a:pt x="524" y="2215"/>
                    </a:cubicBezTo>
                    <a:cubicBezTo>
                      <a:pt x="524" y="1310"/>
                      <a:pt x="1917" y="536"/>
                      <a:pt x="3572" y="536"/>
                    </a:cubicBezTo>
                    <a:close/>
                    <a:moveTo>
                      <a:pt x="3572" y="0"/>
                    </a:moveTo>
                    <a:cubicBezTo>
                      <a:pt x="1572" y="0"/>
                      <a:pt x="0" y="977"/>
                      <a:pt x="0" y="2215"/>
                    </a:cubicBezTo>
                    <a:cubicBezTo>
                      <a:pt x="0" y="3465"/>
                      <a:pt x="1560" y="4441"/>
                      <a:pt x="3572" y="4441"/>
                    </a:cubicBezTo>
                    <a:cubicBezTo>
                      <a:pt x="5573" y="4441"/>
                      <a:pt x="7144" y="3465"/>
                      <a:pt x="7144" y="2215"/>
                    </a:cubicBezTo>
                    <a:cubicBezTo>
                      <a:pt x="7144" y="977"/>
                      <a:pt x="5573" y="0"/>
                      <a:pt x="3572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6"/>
              <p:cNvSpPr/>
              <p:nvPr/>
            </p:nvSpPr>
            <p:spPr>
              <a:xfrm>
                <a:off x="6242971" y="1247346"/>
                <a:ext cx="74388" cy="434434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15229" extrusionOk="0">
                    <a:moveTo>
                      <a:pt x="2608" y="1"/>
                    </a:moveTo>
                    <a:lnTo>
                      <a:pt x="60" y="1727"/>
                    </a:lnTo>
                    <a:lnTo>
                      <a:pt x="0" y="15229"/>
                    </a:lnTo>
                    <a:lnTo>
                      <a:pt x="2608" y="13610"/>
                    </a:lnTo>
                    <a:lnTo>
                      <a:pt x="26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6"/>
              <p:cNvSpPr/>
              <p:nvPr/>
            </p:nvSpPr>
            <p:spPr>
              <a:xfrm>
                <a:off x="6235498" y="1239701"/>
                <a:ext cx="89676" cy="449896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5771" extrusionOk="0">
                    <a:moveTo>
                      <a:pt x="2608" y="769"/>
                    </a:moveTo>
                    <a:lnTo>
                      <a:pt x="2608" y="13735"/>
                    </a:lnTo>
                    <a:lnTo>
                      <a:pt x="536" y="15021"/>
                    </a:lnTo>
                    <a:lnTo>
                      <a:pt x="536" y="15021"/>
                    </a:lnTo>
                    <a:lnTo>
                      <a:pt x="584" y="2138"/>
                    </a:lnTo>
                    <a:lnTo>
                      <a:pt x="2608" y="769"/>
                    </a:lnTo>
                    <a:close/>
                    <a:moveTo>
                      <a:pt x="2873" y="0"/>
                    </a:moveTo>
                    <a:cubicBezTo>
                      <a:pt x="2818" y="0"/>
                      <a:pt x="2767" y="16"/>
                      <a:pt x="2727" y="43"/>
                    </a:cubicBezTo>
                    <a:lnTo>
                      <a:pt x="167" y="1781"/>
                    </a:lnTo>
                    <a:cubicBezTo>
                      <a:pt x="96" y="1828"/>
                      <a:pt x="48" y="1912"/>
                      <a:pt x="48" y="1995"/>
                    </a:cubicBezTo>
                    <a:lnTo>
                      <a:pt x="0" y="15497"/>
                    </a:lnTo>
                    <a:cubicBezTo>
                      <a:pt x="0" y="15604"/>
                      <a:pt x="48" y="15687"/>
                      <a:pt x="131" y="15735"/>
                    </a:cubicBezTo>
                    <a:cubicBezTo>
                      <a:pt x="179" y="15759"/>
                      <a:pt x="215" y="15771"/>
                      <a:pt x="262" y="15771"/>
                    </a:cubicBezTo>
                    <a:cubicBezTo>
                      <a:pt x="322" y="15771"/>
                      <a:pt x="370" y="15759"/>
                      <a:pt x="417" y="15735"/>
                    </a:cubicBezTo>
                    <a:lnTo>
                      <a:pt x="3025" y="14116"/>
                    </a:lnTo>
                    <a:cubicBezTo>
                      <a:pt x="3096" y="14068"/>
                      <a:pt x="3144" y="13973"/>
                      <a:pt x="3144" y="13889"/>
                    </a:cubicBezTo>
                    <a:lnTo>
                      <a:pt x="3144" y="269"/>
                    </a:lnTo>
                    <a:cubicBezTo>
                      <a:pt x="3144" y="174"/>
                      <a:pt x="3084" y="78"/>
                      <a:pt x="3001" y="31"/>
                    </a:cubicBezTo>
                    <a:cubicBezTo>
                      <a:pt x="2959" y="10"/>
                      <a:pt x="2915" y="0"/>
                      <a:pt x="28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6"/>
              <p:cNvSpPr/>
              <p:nvPr/>
            </p:nvSpPr>
            <p:spPr>
              <a:xfrm>
                <a:off x="5634048" y="882565"/>
                <a:ext cx="683294" cy="414066"/>
              </a:xfrm>
              <a:custGeom>
                <a:avLst/>
                <a:gdLst/>
                <a:ahLst/>
                <a:cxnLst/>
                <a:rect l="l" t="t" r="r" b="b"/>
                <a:pathLst>
                  <a:path w="23956" h="14515" extrusionOk="0">
                    <a:moveTo>
                      <a:pt x="2489" y="0"/>
                    </a:moveTo>
                    <a:lnTo>
                      <a:pt x="1" y="1644"/>
                    </a:lnTo>
                    <a:lnTo>
                      <a:pt x="21408" y="14514"/>
                    </a:lnTo>
                    <a:lnTo>
                      <a:pt x="23956" y="12788"/>
                    </a:lnTo>
                    <a:lnTo>
                      <a:pt x="24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6"/>
              <p:cNvSpPr/>
              <p:nvPr/>
            </p:nvSpPr>
            <p:spPr>
              <a:xfrm>
                <a:off x="5626233" y="874806"/>
                <a:ext cx="698925" cy="429299"/>
              </a:xfrm>
              <a:custGeom>
                <a:avLst/>
                <a:gdLst/>
                <a:ahLst/>
                <a:cxnLst/>
                <a:rect l="l" t="t" r="r" b="b"/>
                <a:pathLst>
                  <a:path w="24504" h="15049" extrusionOk="0">
                    <a:moveTo>
                      <a:pt x="2775" y="582"/>
                    </a:moveTo>
                    <a:lnTo>
                      <a:pt x="23730" y="13072"/>
                    </a:lnTo>
                    <a:lnTo>
                      <a:pt x="21670" y="14465"/>
                    </a:lnTo>
                    <a:lnTo>
                      <a:pt x="775" y="1904"/>
                    </a:lnTo>
                    <a:lnTo>
                      <a:pt x="2775" y="582"/>
                    </a:lnTo>
                    <a:close/>
                    <a:moveTo>
                      <a:pt x="2767" y="0"/>
                    </a:moveTo>
                    <a:cubicBezTo>
                      <a:pt x="2715" y="0"/>
                      <a:pt x="2664" y="15"/>
                      <a:pt x="2620" y="46"/>
                    </a:cubicBezTo>
                    <a:lnTo>
                      <a:pt x="120" y="1689"/>
                    </a:lnTo>
                    <a:cubicBezTo>
                      <a:pt x="48" y="1737"/>
                      <a:pt x="1" y="1832"/>
                      <a:pt x="1" y="1927"/>
                    </a:cubicBezTo>
                    <a:cubicBezTo>
                      <a:pt x="1" y="2011"/>
                      <a:pt x="48" y="2094"/>
                      <a:pt x="132" y="2142"/>
                    </a:cubicBezTo>
                    <a:lnTo>
                      <a:pt x="21539" y="15012"/>
                    </a:lnTo>
                    <a:cubicBezTo>
                      <a:pt x="21587" y="15036"/>
                      <a:pt x="21634" y="15048"/>
                      <a:pt x="21682" y="15048"/>
                    </a:cubicBezTo>
                    <a:cubicBezTo>
                      <a:pt x="21730" y="15048"/>
                      <a:pt x="21777" y="15036"/>
                      <a:pt x="21825" y="15000"/>
                    </a:cubicBezTo>
                    <a:lnTo>
                      <a:pt x="24385" y="13286"/>
                    </a:lnTo>
                    <a:cubicBezTo>
                      <a:pt x="24456" y="13238"/>
                      <a:pt x="24504" y="13155"/>
                      <a:pt x="24492" y="13060"/>
                    </a:cubicBezTo>
                    <a:cubicBezTo>
                      <a:pt x="24492" y="12965"/>
                      <a:pt x="24444" y="12881"/>
                      <a:pt x="24361" y="12834"/>
                    </a:cubicBezTo>
                    <a:lnTo>
                      <a:pt x="2906" y="34"/>
                    </a:lnTo>
                    <a:cubicBezTo>
                      <a:pt x="2861" y="12"/>
                      <a:pt x="2813" y="0"/>
                      <a:pt x="2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6"/>
              <p:cNvSpPr/>
              <p:nvPr/>
            </p:nvSpPr>
            <p:spPr>
              <a:xfrm>
                <a:off x="5633021" y="929436"/>
                <a:ext cx="610647" cy="752336"/>
              </a:xfrm>
              <a:custGeom>
                <a:avLst/>
                <a:gdLst/>
                <a:ahLst/>
                <a:cxnLst/>
                <a:rect l="l" t="t" r="r" b="b"/>
                <a:pathLst>
                  <a:path w="21409" h="26373" extrusionOk="0">
                    <a:moveTo>
                      <a:pt x="1" y="1"/>
                    </a:moveTo>
                    <a:lnTo>
                      <a:pt x="1" y="13550"/>
                    </a:lnTo>
                    <a:lnTo>
                      <a:pt x="21361" y="26373"/>
                    </a:lnTo>
                    <a:lnTo>
                      <a:pt x="21408" y="128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6"/>
              <p:cNvSpPr/>
              <p:nvPr/>
            </p:nvSpPr>
            <p:spPr>
              <a:xfrm>
                <a:off x="5625206" y="921962"/>
                <a:ext cx="625935" cy="767627"/>
              </a:xfrm>
              <a:custGeom>
                <a:avLst/>
                <a:gdLst/>
                <a:ahLst/>
                <a:cxnLst/>
                <a:rect l="l" t="t" r="r" b="b"/>
                <a:pathLst>
                  <a:path w="21945" h="26909" extrusionOk="0">
                    <a:moveTo>
                      <a:pt x="549" y="739"/>
                    </a:moveTo>
                    <a:lnTo>
                      <a:pt x="21408" y="13288"/>
                    </a:lnTo>
                    <a:lnTo>
                      <a:pt x="21361" y="26170"/>
                    </a:lnTo>
                    <a:lnTo>
                      <a:pt x="549" y="13669"/>
                    </a:lnTo>
                    <a:lnTo>
                      <a:pt x="549" y="739"/>
                    </a:lnTo>
                    <a:close/>
                    <a:moveTo>
                      <a:pt x="281" y="1"/>
                    </a:moveTo>
                    <a:cubicBezTo>
                      <a:pt x="233" y="1"/>
                      <a:pt x="185" y="13"/>
                      <a:pt x="144" y="36"/>
                    </a:cubicBezTo>
                    <a:cubicBezTo>
                      <a:pt x="60" y="84"/>
                      <a:pt x="13" y="167"/>
                      <a:pt x="13" y="274"/>
                    </a:cubicBezTo>
                    <a:lnTo>
                      <a:pt x="13" y="13812"/>
                    </a:lnTo>
                    <a:cubicBezTo>
                      <a:pt x="1" y="13907"/>
                      <a:pt x="60" y="13990"/>
                      <a:pt x="132" y="14038"/>
                    </a:cubicBezTo>
                    <a:lnTo>
                      <a:pt x="21492" y="26873"/>
                    </a:lnTo>
                    <a:cubicBezTo>
                      <a:pt x="21527" y="26897"/>
                      <a:pt x="21587" y="26909"/>
                      <a:pt x="21635" y="26909"/>
                    </a:cubicBezTo>
                    <a:cubicBezTo>
                      <a:pt x="21777" y="26909"/>
                      <a:pt x="21897" y="26778"/>
                      <a:pt x="21897" y="26635"/>
                    </a:cubicBezTo>
                    <a:lnTo>
                      <a:pt x="21944" y="13133"/>
                    </a:lnTo>
                    <a:cubicBezTo>
                      <a:pt x="21944" y="13038"/>
                      <a:pt x="21897" y="12955"/>
                      <a:pt x="21825" y="12907"/>
                    </a:cubicBezTo>
                    <a:lnTo>
                      <a:pt x="418" y="36"/>
                    </a:lnTo>
                    <a:cubicBezTo>
                      <a:pt x="376" y="13"/>
                      <a:pt x="328" y="1"/>
                      <a:pt x="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6"/>
              <p:cNvSpPr/>
              <p:nvPr/>
            </p:nvSpPr>
            <p:spPr>
              <a:xfrm>
                <a:off x="6013384" y="1246661"/>
                <a:ext cx="74758" cy="9856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3455" extrusionOk="0">
                    <a:moveTo>
                      <a:pt x="1293" y="1"/>
                    </a:moveTo>
                    <a:cubicBezTo>
                      <a:pt x="575" y="1"/>
                      <a:pt x="1" y="747"/>
                      <a:pt x="1" y="1692"/>
                    </a:cubicBezTo>
                    <a:cubicBezTo>
                      <a:pt x="1" y="2644"/>
                      <a:pt x="596" y="3442"/>
                      <a:pt x="1310" y="3454"/>
                    </a:cubicBezTo>
                    <a:cubicBezTo>
                      <a:pt x="1321" y="3454"/>
                      <a:pt x="1332" y="3454"/>
                      <a:pt x="1343" y="3454"/>
                    </a:cubicBezTo>
                    <a:cubicBezTo>
                      <a:pt x="2043" y="3454"/>
                      <a:pt x="2620" y="2701"/>
                      <a:pt x="2620" y="1763"/>
                    </a:cubicBezTo>
                    <a:cubicBezTo>
                      <a:pt x="2620" y="811"/>
                      <a:pt x="2025" y="25"/>
                      <a:pt x="1310" y="1"/>
                    </a:cubicBezTo>
                    <a:cubicBezTo>
                      <a:pt x="1305" y="1"/>
                      <a:pt x="1299" y="1"/>
                      <a:pt x="1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6"/>
              <p:cNvSpPr/>
              <p:nvPr/>
            </p:nvSpPr>
            <p:spPr>
              <a:xfrm>
                <a:off x="5917630" y="1196396"/>
                <a:ext cx="75072" cy="98560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455" extrusionOk="0">
                    <a:moveTo>
                      <a:pt x="1293" y="1"/>
                    </a:moveTo>
                    <a:cubicBezTo>
                      <a:pt x="586" y="1"/>
                      <a:pt x="0" y="746"/>
                      <a:pt x="0" y="1692"/>
                    </a:cubicBezTo>
                    <a:cubicBezTo>
                      <a:pt x="0" y="2644"/>
                      <a:pt x="596" y="3430"/>
                      <a:pt x="1322" y="3454"/>
                    </a:cubicBezTo>
                    <a:cubicBezTo>
                      <a:pt x="1333" y="3454"/>
                      <a:pt x="1344" y="3454"/>
                      <a:pt x="1354" y="3454"/>
                    </a:cubicBezTo>
                    <a:cubicBezTo>
                      <a:pt x="2054" y="3454"/>
                      <a:pt x="2632" y="2701"/>
                      <a:pt x="2632" y="1763"/>
                    </a:cubicBezTo>
                    <a:cubicBezTo>
                      <a:pt x="2632" y="822"/>
                      <a:pt x="2036" y="25"/>
                      <a:pt x="1310" y="1"/>
                    </a:cubicBezTo>
                    <a:cubicBezTo>
                      <a:pt x="1304" y="1"/>
                      <a:pt x="1299" y="1"/>
                      <a:pt x="1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6"/>
              <p:cNvSpPr/>
              <p:nvPr/>
            </p:nvSpPr>
            <p:spPr>
              <a:xfrm>
                <a:off x="5818453" y="1140710"/>
                <a:ext cx="75072" cy="98531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3454" extrusionOk="0">
                    <a:moveTo>
                      <a:pt x="1305" y="0"/>
                    </a:moveTo>
                    <a:cubicBezTo>
                      <a:pt x="587" y="0"/>
                      <a:pt x="1" y="746"/>
                      <a:pt x="1" y="1691"/>
                    </a:cubicBezTo>
                    <a:cubicBezTo>
                      <a:pt x="1" y="2643"/>
                      <a:pt x="596" y="3429"/>
                      <a:pt x="1322" y="3453"/>
                    </a:cubicBezTo>
                    <a:cubicBezTo>
                      <a:pt x="1333" y="3453"/>
                      <a:pt x="1344" y="3454"/>
                      <a:pt x="1355" y="3454"/>
                    </a:cubicBezTo>
                    <a:cubicBezTo>
                      <a:pt x="2055" y="3454"/>
                      <a:pt x="2632" y="2700"/>
                      <a:pt x="2632" y="1762"/>
                    </a:cubicBezTo>
                    <a:cubicBezTo>
                      <a:pt x="2632" y="810"/>
                      <a:pt x="2037" y="24"/>
                      <a:pt x="1322" y="0"/>
                    </a:cubicBezTo>
                    <a:cubicBezTo>
                      <a:pt x="1316" y="0"/>
                      <a:pt x="1311" y="0"/>
                      <a:pt x="1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6"/>
              <p:cNvSpPr/>
              <p:nvPr/>
            </p:nvSpPr>
            <p:spPr>
              <a:xfrm>
                <a:off x="5691438" y="1172975"/>
                <a:ext cx="485317" cy="400116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14026" extrusionOk="0">
                    <a:moveTo>
                      <a:pt x="1" y="0"/>
                    </a:moveTo>
                    <a:lnTo>
                      <a:pt x="60" y="4084"/>
                    </a:lnTo>
                    <a:lnTo>
                      <a:pt x="17015" y="14026"/>
                    </a:lnTo>
                    <a:lnTo>
                      <a:pt x="17015" y="9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6"/>
              <p:cNvSpPr/>
              <p:nvPr/>
            </p:nvSpPr>
            <p:spPr>
              <a:xfrm>
                <a:off x="7662193" y="3277473"/>
                <a:ext cx="216004" cy="227587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7978" extrusionOk="0">
                    <a:moveTo>
                      <a:pt x="13" y="0"/>
                    </a:moveTo>
                    <a:lnTo>
                      <a:pt x="1" y="5739"/>
                    </a:lnTo>
                    <a:cubicBezTo>
                      <a:pt x="1" y="6977"/>
                      <a:pt x="1703" y="7977"/>
                      <a:pt x="3799" y="7977"/>
                    </a:cubicBezTo>
                    <a:cubicBezTo>
                      <a:pt x="5894" y="7977"/>
                      <a:pt x="7549" y="6977"/>
                      <a:pt x="7549" y="5739"/>
                    </a:cubicBezTo>
                    <a:lnTo>
                      <a:pt x="7573" y="5382"/>
                    </a:lnTo>
                    <a:lnTo>
                      <a:pt x="75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6"/>
              <p:cNvSpPr/>
              <p:nvPr/>
            </p:nvSpPr>
            <p:spPr>
              <a:xfrm>
                <a:off x="7654377" y="3269828"/>
                <a:ext cx="231292" cy="243048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8520" extrusionOk="0">
                    <a:moveTo>
                      <a:pt x="7841" y="0"/>
                    </a:moveTo>
                    <a:cubicBezTo>
                      <a:pt x="7707" y="0"/>
                      <a:pt x="7573" y="90"/>
                      <a:pt x="7573" y="268"/>
                    </a:cubicBezTo>
                    <a:lnTo>
                      <a:pt x="7573" y="5638"/>
                    </a:lnTo>
                    <a:lnTo>
                      <a:pt x="7549" y="6007"/>
                    </a:lnTo>
                    <a:cubicBezTo>
                      <a:pt x="7549" y="7091"/>
                      <a:pt x="5990" y="7984"/>
                      <a:pt x="4073" y="7984"/>
                    </a:cubicBezTo>
                    <a:cubicBezTo>
                      <a:pt x="2156" y="7984"/>
                      <a:pt x="537" y="7079"/>
                      <a:pt x="537" y="6007"/>
                    </a:cubicBezTo>
                    <a:lnTo>
                      <a:pt x="560" y="280"/>
                    </a:lnTo>
                    <a:cubicBezTo>
                      <a:pt x="560" y="125"/>
                      <a:pt x="441" y="6"/>
                      <a:pt x="287" y="6"/>
                    </a:cubicBezTo>
                    <a:cubicBezTo>
                      <a:pt x="144" y="18"/>
                      <a:pt x="37" y="125"/>
                      <a:pt x="25" y="280"/>
                    </a:cubicBezTo>
                    <a:lnTo>
                      <a:pt x="1" y="6007"/>
                    </a:lnTo>
                    <a:cubicBezTo>
                      <a:pt x="1" y="7412"/>
                      <a:pt x="1787" y="8519"/>
                      <a:pt x="4073" y="8519"/>
                    </a:cubicBezTo>
                    <a:cubicBezTo>
                      <a:pt x="6323" y="8519"/>
                      <a:pt x="8085" y="7412"/>
                      <a:pt x="8085" y="6031"/>
                    </a:cubicBezTo>
                    <a:lnTo>
                      <a:pt x="8109" y="268"/>
                    </a:lnTo>
                    <a:cubicBezTo>
                      <a:pt x="8109" y="90"/>
                      <a:pt x="7975" y="0"/>
                      <a:pt x="7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6"/>
              <p:cNvSpPr/>
              <p:nvPr/>
            </p:nvSpPr>
            <p:spPr>
              <a:xfrm>
                <a:off x="7661851" y="3208522"/>
                <a:ext cx="217031" cy="127743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4478" extrusionOk="0">
                    <a:moveTo>
                      <a:pt x="3811" y="0"/>
                    </a:moveTo>
                    <a:cubicBezTo>
                      <a:pt x="1703" y="0"/>
                      <a:pt x="1" y="1000"/>
                      <a:pt x="1" y="2239"/>
                    </a:cubicBezTo>
                    <a:cubicBezTo>
                      <a:pt x="1" y="3477"/>
                      <a:pt x="1703" y="4477"/>
                      <a:pt x="3811" y="4477"/>
                    </a:cubicBezTo>
                    <a:cubicBezTo>
                      <a:pt x="5906" y="4477"/>
                      <a:pt x="7609" y="3477"/>
                      <a:pt x="7609" y="2239"/>
                    </a:cubicBezTo>
                    <a:cubicBezTo>
                      <a:pt x="7609" y="1000"/>
                      <a:pt x="5906" y="0"/>
                      <a:pt x="3811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6"/>
              <p:cNvSpPr/>
              <p:nvPr/>
            </p:nvSpPr>
            <p:spPr>
              <a:xfrm>
                <a:off x="7654377" y="3200706"/>
                <a:ext cx="232319" cy="143347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5025" extrusionOk="0">
                    <a:moveTo>
                      <a:pt x="4073" y="536"/>
                    </a:moveTo>
                    <a:cubicBezTo>
                      <a:pt x="5990" y="536"/>
                      <a:pt x="7609" y="1441"/>
                      <a:pt x="7609" y="2513"/>
                    </a:cubicBezTo>
                    <a:cubicBezTo>
                      <a:pt x="7609" y="3584"/>
                      <a:pt x="5990" y="4489"/>
                      <a:pt x="4073" y="4489"/>
                    </a:cubicBezTo>
                    <a:cubicBezTo>
                      <a:pt x="2156" y="4489"/>
                      <a:pt x="537" y="3584"/>
                      <a:pt x="537" y="2513"/>
                    </a:cubicBezTo>
                    <a:cubicBezTo>
                      <a:pt x="537" y="1441"/>
                      <a:pt x="2156" y="536"/>
                      <a:pt x="4073" y="536"/>
                    </a:cubicBezTo>
                    <a:close/>
                    <a:moveTo>
                      <a:pt x="4073" y="0"/>
                    </a:moveTo>
                    <a:cubicBezTo>
                      <a:pt x="1787" y="0"/>
                      <a:pt x="1" y="1108"/>
                      <a:pt x="1" y="2513"/>
                    </a:cubicBezTo>
                    <a:cubicBezTo>
                      <a:pt x="1" y="3918"/>
                      <a:pt x="1787" y="5025"/>
                      <a:pt x="4073" y="5025"/>
                    </a:cubicBezTo>
                    <a:cubicBezTo>
                      <a:pt x="6359" y="5025"/>
                      <a:pt x="8145" y="3918"/>
                      <a:pt x="8145" y="2513"/>
                    </a:cubicBezTo>
                    <a:cubicBezTo>
                      <a:pt x="8145" y="1108"/>
                      <a:pt x="6359" y="0"/>
                      <a:pt x="4073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6"/>
              <p:cNvSpPr/>
              <p:nvPr/>
            </p:nvSpPr>
            <p:spPr>
              <a:xfrm>
                <a:off x="7241070" y="3016961"/>
                <a:ext cx="216032" cy="227929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990" extrusionOk="0">
                    <a:moveTo>
                      <a:pt x="7573" y="0"/>
                    </a:moveTo>
                    <a:lnTo>
                      <a:pt x="13" y="12"/>
                    </a:lnTo>
                    <a:lnTo>
                      <a:pt x="1" y="5751"/>
                    </a:lnTo>
                    <a:cubicBezTo>
                      <a:pt x="1" y="6989"/>
                      <a:pt x="1703" y="7989"/>
                      <a:pt x="3799" y="7989"/>
                    </a:cubicBezTo>
                    <a:cubicBezTo>
                      <a:pt x="5894" y="7989"/>
                      <a:pt x="7549" y="6989"/>
                      <a:pt x="7549" y="5751"/>
                    </a:cubicBezTo>
                    <a:lnTo>
                      <a:pt x="7573" y="5394"/>
                    </a:lnTo>
                    <a:lnTo>
                      <a:pt x="75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6"/>
              <p:cNvSpPr/>
              <p:nvPr/>
            </p:nvSpPr>
            <p:spPr>
              <a:xfrm>
                <a:off x="7233283" y="3008802"/>
                <a:ext cx="231634" cy="243904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8550" extrusionOk="0">
                    <a:moveTo>
                      <a:pt x="7836" y="0"/>
                    </a:moveTo>
                    <a:cubicBezTo>
                      <a:pt x="7694" y="0"/>
                      <a:pt x="7555" y="96"/>
                      <a:pt x="7572" y="286"/>
                    </a:cubicBezTo>
                    <a:lnTo>
                      <a:pt x="7572" y="5668"/>
                    </a:lnTo>
                    <a:lnTo>
                      <a:pt x="7549" y="6037"/>
                    </a:lnTo>
                    <a:cubicBezTo>
                      <a:pt x="7549" y="7120"/>
                      <a:pt x="5977" y="8013"/>
                      <a:pt x="4060" y="8013"/>
                    </a:cubicBezTo>
                    <a:cubicBezTo>
                      <a:pt x="2143" y="8013"/>
                      <a:pt x="524" y="7108"/>
                      <a:pt x="524" y="6037"/>
                    </a:cubicBezTo>
                    <a:lnTo>
                      <a:pt x="548" y="310"/>
                    </a:lnTo>
                    <a:cubicBezTo>
                      <a:pt x="560" y="155"/>
                      <a:pt x="429" y="36"/>
                      <a:pt x="286" y="36"/>
                    </a:cubicBezTo>
                    <a:cubicBezTo>
                      <a:pt x="143" y="36"/>
                      <a:pt x="24" y="155"/>
                      <a:pt x="12" y="298"/>
                    </a:cubicBezTo>
                    <a:lnTo>
                      <a:pt x="0" y="6037"/>
                    </a:lnTo>
                    <a:cubicBezTo>
                      <a:pt x="0" y="7442"/>
                      <a:pt x="1786" y="8549"/>
                      <a:pt x="4072" y="8549"/>
                    </a:cubicBezTo>
                    <a:cubicBezTo>
                      <a:pt x="6322" y="8549"/>
                      <a:pt x="8084" y="7442"/>
                      <a:pt x="8084" y="6049"/>
                    </a:cubicBezTo>
                    <a:lnTo>
                      <a:pt x="8108" y="286"/>
                    </a:lnTo>
                    <a:cubicBezTo>
                      <a:pt x="8120" y="96"/>
                      <a:pt x="7977" y="0"/>
                      <a:pt x="78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6"/>
              <p:cNvSpPr/>
              <p:nvPr/>
            </p:nvSpPr>
            <p:spPr>
              <a:xfrm>
                <a:off x="7240728" y="2948352"/>
                <a:ext cx="217059" cy="127714"/>
              </a:xfrm>
              <a:custGeom>
                <a:avLst/>
                <a:gdLst/>
                <a:ahLst/>
                <a:cxnLst/>
                <a:rect l="l" t="t" r="r" b="b"/>
                <a:pathLst>
                  <a:path w="7610" h="4477" extrusionOk="0">
                    <a:moveTo>
                      <a:pt x="3811" y="0"/>
                    </a:moveTo>
                    <a:cubicBezTo>
                      <a:pt x="1704" y="0"/>
                      <a:pt x="1" y="1000"/>
                      <a:pt x="1" y="2239"/>
                    </a:cubicBezTo>
                    <a:cubicBezTo>
                      <a:pt x="1" y="3477"/>
                      <a:pt x="1704" y="4477"/>
                      <a:pt x="3811" y="4477"/>
                    </a:cubicBezTo>
                    <a:cubicBezTo>
                      <a:pt x="5906" y="4477"/>
                      <a:pt x="7609" y="3477"/>
                      <a:pt x="7609" y="2239"/>
                    </a:cubicBezTo>
                    <a:cubicBezTo>
                      <a:pt x="7609" y="1000"/>
                      <a:pt x="5906" y="0"/>
                      <a:pt x="3811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6"/>
              <p:cNvSpPr/>
              <p:nvPr/>
            </p:nvSpPr>
            <p:spPr>
              <a:xfrm>
                <a:off x="7233283" y="2940536"/>
                <a:ext cx="232290" cy="143347"/>
              </a:xfrm>
              <a:custGeom>
                <a:avLst/>
                <a:gdLst/>
                <a:ahLst/>
                <a:cxnLst/>
                <a:rect l="l" t="t" r="r" b="b"/>
                <a:pathLst>
                  <a:path w="8144" h="5025" extrusionOk="0">
                    <a:moveTo>
                      <a:pt x="4072" y="536"/>
                    </a:moveTo>
                    <a:cubicBezTo>
                      <a:pt x="5977" y="536"/>
                      <a:pt x="7596" y="1441"/>
                      <a:pt x="7596" y="2513"/>
                    </a:cubicBezTo>
                    <a:cubicBezTo>
                      <a:pt x="7596" y="3584"/>
                      <a:pt x="5989" y="4489"/>
                      <a:pt x="4072" y="4489"/>
                    </a:cubicBezTo>
                    <a:cubicBezTo>
                      <a:pt x="2155" y="4489"/>
                      <a:pt x="536" y="3584"/>
                      <a:pt x="536" y="2513"/>
                    </a:cubicBezTo>
                    <a:cubicBezTo>
                      <a:pt x="536" y="1441"/>
                      <a:pt x="2155" y="536"/>
                      <a:pt x="4072" y="536"/>
                    </a:cubicBezTo>
                    <a:close/>
                    <a:moveTo>
                      <a:pt x="4072" y="0"/>
                    </a:moveTo>
                    <a:cubicBezTo>
                      <a:pt x="1786" y="0"/>
                      <a:pt x="0" y="1096"/>
                      <a:pt x="0" y="2513"/>
                    </a:cubicBezTo>
                    <a:cubicBezTo>
                      <a:pt x="0" y="3917"/>
                      <a:pt x="1786" y="5025"/>
                      <a:pt x="4072" y="5025"/>
                    </a:cubicBezTo>
                    <a:cubicBezTo>
                      <a:pt x="6346" y="5025"/>
                      <a:pt x="8144" y="3917"/>
                      <a:pt x="8144" y="2513"/>
                    </a:cubicBezTo>
                    <a:cubicBezTo>
                      <a:pt x="8144" y="1108"/>
                      <a:pt x="6358" y="0"/>
                      <a:pt x="4072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6"/>
              <p:cNvSpPr/>
              <p:nvPr/>
            </p:nvSpPr>
            <p:spPr>
              <a:xfrm>
                <a:off x="6819633" y="2769342"/>
                <a:ext cx="216004" cy="227929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7990" extrusionOk="0">
                    <a:moveTo>
                      <a:pt x="7573" y="1"/>
                    </a:moveTo>
                    <a:lnTo>
                      <a:pt x="24" y="12"/>
                    </a:lnTo>
                    <a:lnTo>
                      <a:pt x="0" y="5739"/>
                    </a:lnTo>
                    <a:cubicBezTo>
                      <a:pt x="0" y="6978"/>
                      <a:pt x="1703" y="7990"/>
                      <a:pt x="3798" y="7990"/>
                    </a:cubicBezTo>
                    <a:cubicBezTo>
                      <a:pt x="5894" y="7990"/>
                      <a:pt x="7549" y="6978"/>
                      <a:pt x="7549" y="5739"/>
                    </a:cubicBezTo>
                    <a:lnTo>
                      <a:pt x="7573" y="5382"/>
                    </a:lnTo>
                    <a:lnTo>
                      <a:pt x="75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6"/>
              <p:cNvSpPr/>
              <p:nvPr/>
            </p:nvSpPr>
            <p:spPr>
              <a:xfrm>
                <a:off x="6811818" y="2761697"/>
                <a:ext cx="231292" cy="243048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8520" extrusionOk="0">
                    <a:moveTo>
                      <a:pt x="7841" y="1"/>
                    </a:moveTo>
                    <a:cubicBezTo>
                      <a:pt x="7707" y="1"/>
                      <a:pt x="7573" y="90"/>
                      <a:pt x="7573" y="269"/>
                    </a:cubicBezTo>
                    <a:lnTo>
                      <a:pt x="7573" y="5638"/>
                    </a:lnTo>
                    <a:lnTo>
                      <a:pt x="7549" y="6007"/>
                    </a:lnTo>
                    <a:cubicBezTo>
                      <a:pt x="7549" y="7103"/>
                      <a:pt x="5989" y="7984"/>
                      <a:pt x="4072" y="7984"/>
                    </a:cubicBezTo>
                    <a:cubicBezTo>
                      <a:pt x="2155" y="7984"/>
                      <a:pt x="536" y="7079"/>
                      <a:pt x="536" y="6007"/>
                    </a:cubicBezTo>
                    <a:lnTo>
                      <a:pt x="560" y="280"/>
                    </a:lnTo>
                    <a:cubicBezTo>
                      <a:pt x="560" y="126"/>
                      <a:pt x="441" y="7"/>
                      <a:pt x="298" y="7"/>
                    </a:cubicBezTo>
                    <a:cubicBezTo>
                      <a:pt x="143" y="7"/>
                      <a:pt x="24" y="126"/>
                      <a:pt x="24" y="280"/>
                    </a:cubicBezTo>
                    <a:lnTo>
                      <a:pt x="0" y="6007"/>
                    </a:lnTo>
                    <a:cubicBezTo>
                      <a:pt x="0" y="7424"/>
                      <a:pt x="1786" y="8520"/>
                      <a:pt x="4072" y="8520"/>
                    </a:cubicBezTo>
                    <a:cubicBezTo>
                      <a:pt x="6323" y="8520"/>
                      <a:pt x="8097" y="7424"/>
                      <a:pt x="8097" y="6031"/>
                    </a:cubicBezTo>
                    <a:lnTo>
                      <a:pt x="8109" y="269"/>
                    </a:lnTo>
                    <a:cubicBezTo>
                      <a:pt x="8109" y="90"/>
                      <a:pt x="7975" y="1"/>
                      <a:pt x="7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6"/>
              <p:cNvSpPr/>
              <p:nvPr/>
            </p:nvSpPr>
            <p:spPr>
              <a:xfrm>
                <a:off x="6819291" y="2700391"/>
                <a:ext cx="217031" cy="128085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4490" extrusionOk="0">
                    <a:moveTo>
                      <a:pt x="3810" y="1"/>
                    </a:moveTo>
                    <a:cubicBezTo>
                      <a:pt x="1715" y="1"/>
                      <a:pt x="0" y="1001"/>
                      <a:pt x="0" y="2239"/>
                    </a:cubicBezTo>
                    <a:cubicBezTo>
                      <a:pt x="0" y="3477"/>
                      <a:pt x="1715" y="4489"/>
                      <a:pt x="3810" y="4489"/>
                    </a:cubicBezTo>
                    <a:cubicBezTo>
                      <a:pt x="5906" y="4489"/>
                      <a:pt x="7608" y="3477"/>
                      <a:pt x="7608" y="2239"/>
                    </a:cubicBezTo>
                    <a:cubicBezTo>
                      <a:pt x="7608" y="1001"/>
                      <a:pt x="5906" y="1"/>
                      <a:pt x="3810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6"/>
              <p:cNvSpPr/>
              <p:nvPr/>
            </p:nvSpPr>
            <p:spPr>
              <a:xfrm>
                <a:off x="6811818" y="2692575"/>
                <a:ext cx="232319" cy="143376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5026" extrusionOk="0">
                    <a:moveTo>
                      <a:pt x="4072" y="537"/>
                    </a:moveTo>
                    <a:cubicBezTo>
                      <a:pt x="5989" y="537"/>
                      <a:pt x="7608" y="1441"/>
                      <a:pt x="7608" y="2513"/>
                    </a:cubicBezTo>
                    <a:cubicBezTo>
                      <a:pt x="7608" y="3585"/>
                      <a:pt x="5989" y="4489"/>
                      <a:pt x="4072" y="4489"/>
                    </a:cubicBezTo>
                    <a:cubicBezTo>
                      <a:pt x="2155" y="4489"/>
                      <a:pt x="536" y="3585"/>
                      <a:pt x="536" y="2513"/>
                    </a:cubicBezTo>
                    <a:cubicBezTo>
                      <a:pt x="536" y="1441"/>
                      <a:pt x="2155" y="537"/>
                      <a:pt x="4072" y="537"/>
                    </a:cubicBezTo>
                    <a:close/>
                    <a:moveTo>
                      <a:pt x="4072" y="1"/>
                    </a:moveTo>
                    <a:cubicBezTo>
                      <a:pt x="1786" y="1"/>
                      <a:pt x="0" y="1108"/>
                      <a:pt x="0" y="2513"/>
                    </a:cubicBezTo>
                    <a:cubicBezTo>
                      <a:pt x="0" y="3918"/>
                      <a:pt x="1786" y="5025"/>
                      <a:pt x="4072" y="5025"/>
                    </a:cubicBezTo>
                    <a:cubicBezTo>
                      <a:pt x="6358" y="5025"/>
                      <a:pt x="8144" y="3918"/>
                      <a:pt x="8144" y="2513"/>
                    </a:cubicBezTo>
                    <a:cubicBezTo>
                      <a:pt x="8144" y="1108"/>
                      <a:pt x="6358" y="1"/>
                      <a:pt x="407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6"/>
              <p:cNvSpPr/>
              <p:nvPr/>
            </p:nvSpPr>
            <p:spPr>
              <a:xfrm>
                <a:off x="6594468" y="2331874"/>
                <a:ext cx="1823354" cy="1071608"/>
              </a:xfrm>
              <a:custGeom>
                <a:avLst/>
                <a:gdLst/>
                <a:ahLst/>
                <a:cxnLst/>
                <a:rect l="l" t="t" r="r" b="b"/>
                <a:pathLst>
                  <a:path w="63926" h="37565" extrusionOk="0">
                    <a:moveTo>
                      <a:pt x="12669" y="0"/>
                    </a:moveTo>
                    <a:lnTo>
                      <a:pt x="0" y="7382"/>
                    </a:lnTo>
                    <a:lnTo>
                      <a:pt x="51185" y="37564"/>
                    </a:lnTo>
                    <a:lnTo>
                      <a:pt x="63925" y="30040"/>
                    </a:lnTo>
                    <a:lnTo>
                      <a:pt x="126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6"/>
              <p:cNvSpPr/>
              <p:nvPr/>
            </p:nvSpPr>
            <p:spPr>
              <a:xfrm>
                <a:off x="6585283" y="2324057"/>
                <a:ext cx="1839983" cy="1087241"/>
              </a:xfrm>
              <a:custGeom>
                <a:avLst/>
                <a:gdLst/>
                <a:ahLst/>
                <a:cxnLst/>
                <a:rect l="l" t="t" r="r" b="b"/>
                <a:pathLst>
                  <a:path w="64509" h="38113" extrusionOk="0">
                    <a:moveTo>
                      <a:pt x="12991" y="584"/>
                    </a:moveTo>
                    <a:lnTo>
                      <a:pt x="63723" y="30314"/>
                    </a:lnTo>
                    <a:lnTo>
                      <a:pt x="51507" y="37529"/>
                    </a:lnTo>
                    <a:lnTo>
                      <a:pt x="846" y="7656"/>
                    </a:lnTo>
                    <a:lnTo>
                      <a:pt x="12991" y="584"/>
                    </a:lnTo>
                    <a:close/>
                    <a:moveTo>
                      <a:pt x="12985" y="1"/>
                    </a:moveTo>
                    <a:cubicBezTo>
                      <a:pt x="12937" y="1"/>
                      <a:pt x="12889" y="12"/>
                      <a:pt x="12848" y="36"/>
                    </a:cubicBezTo>
                    <a:lnTo>
                      <a:pt x="180" y="7418"/>
                    </a:lnTo>
                    <a:cubicBezTo>
                      <a:pt x="1" y="7525"/>
                      <a:pt x="1" y="7775"/>
                      <a:pt x="180" y="7882"/>
                    </a:cubicBezTo>
                    <a:lnTo>
                      <a:pt x="51364" y="38077"/>
                    </a:lnTo>
                    <a:cubicBezTo>
                      <a:pt x="51412" y="38100"/>
                      <a:pt x="51460" y="38112"/>
                      <a:pt x="51507" y="38112"/>
                    </a:cubicBezTo>
                    <a:cubicBezTo>
                      <a:pt x="51555" y="38112"/>
                      <a:pt x="51603" y="38100"/>
                      <a:pt x="51638" y="38077"/>
                    </a:cubicBezTo>
                    <a:lnTo>
                      <a:pt x="64378" y="30540"/>
                    </a:lnTo>
                    <a:cubicBezTo>
                      <a:pt x="64461" y="30492"/>
                      <a:pt x="64509" y="30409"/>
                      <a:pt x="64509" y="30314"/>
                    </a:cubicBezTo>
                    <a:cubicBezTo>
                      <a:pt x="64509" y="30219"/>
                      <a:pt x="64461" y="30135"/>
                      <a:pt x="64378" y="30076"/>
                    </a:cubicBezTo>
                    <a:lnTo>
                      <a:pt x="13122" y="36"/>
                    </a:lnTo>
                    <a:cubicBezTo>
                      <a:pt x="13080" y="12"/>
                      <a:pt x="13032" y="1"/>
                      <a:pt x="129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6"/>
              <p:cNvSpPr/>
              <p:nvPr/>
            </p:nvSpPr>
            <p:spPr>
              <a:xfrm>
                <a:off x="6593783" y="2542464"/>
                <a:ext cx="1460657" cy="1005711"/>
              </a:xfrm>
              <a:custGeom>
                <a:avLst/>
                <a:gdLst/>
                <a:ahLst/>
                <a:cxnLst/>
                <a:rect l="l" t="t" r="r" b="b"/>
                <a:pathLst>
                  <a:path w="51210" h="35255" extrusionOk="0">
                    <a:moveTo>
                      <a:pt x="24" y="0"/>
                    </a:moveTo>
                    <a:lnTo>
                      <a:pt x="1" y="5120"/>
                    </a:lnTo>
                    <a:lnTo>
                      <a:pt x="51209" y="35255"/>
                    </a:lnTo>
                    <a:lnTo>
                      <a:pt x="51209" y="3018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6"/>
              <p:cNvSpPr/>
              <p:nvPr/>
            </p:nvSpPr>
            <p:spPr>
              <a:xfrm>
                <a:off x="6586310" y="2534647"/>
                <a:ext cx="1475603" cy="1021344"/>
              </a:xfrm>
              <a:custGeom>
                <a:avLst/>
                <a:gdLst/>
                <a:ahLst/>
                <a:cxnLst/>
                <a:rect l="l" t="t" r="r" b="b"/>
                <a:pathLst>
                  <a:path w="51734" h="35803" extrusionOk="0">
                    <a:moveTo>
                      <a:pt x="548" y="739"/>
                    </a:moveTo>
                    <a:lnTo>
                      <a:pt x="51198" y="30611"/>
                    </a:lnTo>
                    <a:lnTo>
                      <a:pt x="51198" y="35064"/>
                    </a:lnTo>
                    <a:lnTo>
                      <a:pt x="536" y="5239"/>
                    </a:lnTo>
                    <a:lnTo>
                      <a:pt x="548" y="739"/>
                    </a:lnTo>
                    <a:close/>
                    <a:moveTo>
                      <a:pt x="292" y="0"/>
                    </a:moveTo>
                    <a:cubicBezTo>
                      <a:pt x="245" y="0"/>
                      <a:pt x="197" y="12"/>
                      <a:pt x="155" y="36"/>
                    </a:cubicBezTo>
                    <a:cubicBezTo>
                      <a:pt x="72" y="84"/>
                      <a:pt x="24" y="179"/>
                      <a:pt x="24" y="274"/>
                    </a:cubicBezTo>
                    <a:lnTo>
                      <a:pt x="1" y="5394"/>
                    </a:lnTo>
                    <a:cubicBezTo>
                      <a:pt x="1" y="5489"/>
                      <a:pt x="48" y="5572"/>
                      <a:pt x="132" y="5620"/>
                    </a:cubicBezTo>
                    <a:lnTo>
                      <a:pt x="51328" y="35755"/>
                    </a:lnTo>
                    <a:cubicBezTo>
                      <a:pt x="51376" y="35779"/>
                      <a:pt x="51424" y="35802"/>
                      <a:pt x="51471" y="35802"/>
                    </a:cubicBezTo>
                    <a:cubicBezTo>
                      <a:pt x="51519" y="35790"/>
                      <a:pt x="51567" y="35779"/>
                      <a:pt x="51602" y="35755"/>
                    </a:cubicBezTo>
                    <a:cubicBezTo>
                      <a:pt x="51686" y="35707"/>
                      <a:pt x="51733" y="35612"/>
                      <a:pt x="51733" y="35517"/>
                    </a:cubicBezTo>
                    <a:lnTo>
                      <a:pt x="51733" y="30456"/>
                    </a:lnTo>
                    <a:cubicBezTo>
                      <a:pt x="51733" y="30361"/>
                      <a:pt x="51686" y="30278"/>
                      <a:pt x="51602" y="30230"/>
                    </a:cubicBezTo>
                    <a:lnTo>
                      <a:pt x="429" y="36"/>
                    </a:lnTo>
                    <a:cubicBezTo>
                      <a:pt x="388" y="12"/>
                      <a:pt x="340" y="0"/>
                      <a:pt x="2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6"/>
              <p:cNvSpPr/>
              <p:nvPr/>
            </p:nvSpPr>
            <p:spPr>
              <a:xfrm>
                <a:off x="8054450" y="3188810"/>
                <a:ext cx="363410" cy="359380"/>
              </a:xfrm>
              <a:custGeom>
                <a:avLst/>
                <a:gdLst/>
                <a:ahLst/>
                <a:cxnLst/>
                <a:rect l="l" t="t" r="r" b="b"/>
                <a:pathLst>
                  <a:path w="12741" h="12598" extrusionOk="0">
                    <a:moveTo>
                      <a:pt x="12740" y="1"/>
                    </a:moveTo>
                    <a:lnTo>
                      <a:pt x="0" y="7525"/>
                    </a:lnTo>
                    <a:lnTo>
                      <a:pt x="0" y="12598"/>
                    </a:lnTo>
                    <a:lnTo>
                      <a:pt x="12740" y="4942"/>
                    </a:lnTo>
                    <a:lnTo>
                      <a:pt x="1274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6"/>
              <p:cNvSpPr/>
              <p:nvPr/>
            </p:nvSpPr>
            <p:spPr>
              <a:xfrm>
                <a:off x="8046634" y="3181279"/>
                <a:ext cx="378927" cy="374728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13136" extrusionOk="0">
                    <a:moveTo>
                      <a:pt x="12740" y="741"/>
                    </a:moveTo>
                    <a:lnTo>
                      <a:pt x="12740" y="5051"/>
                    </a:lnTo>
                    <a:lnTo>
                      <a:pt x="536" y="12385"/>
                    </a:lnTo>
                    <a:lnTo>
                      <a:pt x="536" y="7944"/>
                    </a:lnTo>
                    <a:lnTo>
                      <a:pt x="12740" y="741"/>
                    </a:lnTo>
                    <a:close/>
                    <a:moveTo>
                      <a:pt x="13013" y="0"/>
                    </a:moveTo>
                    <a:cubicBezTo>
                      <a:pt x="12969" y="0"/>
                      <a:pt x="12924" y="12"/>
                      <a:pt x="12883" y="39"/>
                    </a:cubicBezTo>
                    <a:lnTo>
                      <a:pt x="131" y="7575"/>
                    </a:lnTo>
                    <a:cubicBezTo>
                      <a:pt x="48" y="7623"/>
                      <a:pt x="1" y="7706"/>
                      <a:pt x="1" y="7801"/>
                    </a:cubicBezTo>
                    <a:lnTo>
                      <a:pt x="1" y="12862"/>
                    </a:lnTo>
                    <a:cubicBezTo>
                      <a:pt x="1" y="12957"/>
                      <a:pt x="60" y="13052"/>
                      <a:pt x="143" y="13100"/>
                    </a:cubicBezTo>
                    <a:cubicBezTo>
                      <a:pt x="179" y="13123"/>
                      <a:pt x="227" y="13135"/>
                      <a:pt x="274" y="13135"/>
                    </a:cubicBezTo>
                    <a:cubicBezTo>
                      <a:pt x="322" y="13135"/>
                      <a:pt x="370" y="13123"/>
                      <a:pt x="405" y="13100"/>
                    </a:cubicBezTo>
                    <a:lnTo>
                      <a:pt x="13157" y="5444"/>
                    </a:lnTo>
                    <a:cubicBezTo>
                      <a:pt x="13228" y="5396"/>
                      <a:pt x="13276" y="5313"/>
                      <a:pt x="13276" y="5218"/>
                    </a:cubicBezTo>
                    <a:lnTo>
                      <a:pt x="13276" y="277"/>
                    </a:lnTo>
                    <a:cubicBezTo>
                      <a:pt x="13285" y="115"/>
                      <a:pt x="13151" y="0"/>
                      <a:pt x="13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6"/>
              <p:cNvSpPr/>
              <p:nvPr/>
            </p:nvSpPr>
            <p:spPr>
              <a:xfrm>
                <a:off x="6664493" y="2542321"/>
                <a:ext cx="1378055" cy="796296"/>
              </a:xfrm>
              <a:custGeom>
                <a:avLst/>
                <a:gdLst/>
                <a:ahLst/>
                <a:cxnLst/>
                <a:rect l="l" t="t" r="r" b="b"/>
                <a:pathLst>
                  <a:path w="48314" h="27914" extrusionOk="0">
                    <a:moveTo>
                      <a:pt x="390" y="0"/>
                    </a:moveTo>
                    <a:cubicBezTo>
                      <a:pt x="153" y="0"/>
                      <a:pt x="0" y="340"/>
                      <a:pt x="236" y="493"/>
                    </a:cubicBezTo>
                    <a:lnTo>
                      <a:pt x="47802" y="27878"/>
                    </a:lnTo>
                    <a:cubicBezTo>
                      <a:pt x="47837" y="27901"/>
                      <a:pt x="47885" y="27913"/>
                      <a:pt x="47933" y="27913"/>
                    </a:cubicBezTo>
                    <a:cubicBezTo>
                      <a:pt x="48206" y="27913"/>
                      <a:pt x="48314" y="27544"/>
                      <a:pt x="48064" y="27413"/>
                    </a:cubicBezTo>
                    <a:lnTo>
                      <a:pt x="510" y="29"/>
                    </a:lnTo>
                    <a:cubicBezTo>
                      <a:pt x="469" y="9"/>
                      <a:pt x="428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6"/>
              <p:cNvSpPr/>
              <p:nvPr/>
            </p:nvSpPr>
            <p:spPr>
              <a:xfrm>
                <a:off x="6940345" y="2382225"/>
                <a:ext cx="1377969" cy="796410"/>
              </a:xfrm>
              <a:custGeom>
                <a:avLst/>
                <a:gdLst/>
                <a:ahLst/>
                <a:cxnLst/>
                <a:rect l="l" t="t" r="r" b="b"/>
                <a:pathLst>
                  <a:path w="48311" h="27918" extrusionOk="0">
                    <a:moveTo>
                      <a:pt x="389" y="1"/>
                    </a:moveTo>
                    <a:cubicBezTo>
                      <a:pt x="148" y="1"/>
                      <a:pt x="1" y="345"/>
                      <a:pt x="245" y="498"/>
                    </a:cubicBezTo>
                    <a:lnTo>
                      <a:pt x="47810" y="27882"/>
                    </a:lnTo>
                    <a:cubicBezTo>
                      <a:pt x="47846" y="27906"/>
                      <a:pt x="47894" y="27918"/>
                      <a:pt x="47941" y="27918"/>
                    </a:cubicBezTo>
                    <a:cubicBezTo>
                      <a:pt x="48215" y="27918"/>
                      <a:pt x="48311" y="27560"/>
                      <a:pt x="48072" y="27418"/>
                    </a:cubicBezTo>
                    <a:lnTo>
                      <a:pt x="519" y="33"/>
                    </a:lnTo>
                    <a:cubicBezTo>
                      <a:pt x="474" y="11"/>
                      <a:pt x="430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6"/>
              <p:cNvSpPr/>
              <p:nvPr/>
            </p:nvSpPr>
            <p:spPr>
              <a:xfrm>
                <a:off x="7757291" y="3272024"/>
                <a:ext cx="124645" cy="126031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4418" extrusionOk="0">
                    <a:moveTo>
                      <a:pt x="1953" y="1"/>
                    </a:moveTo>
                    <a:cubicBezTo>
                      <a:pt x="810" y="1"/>
                      <a:pt x="0" y="989"/>
                      <a:pt x="131" y="2203"/>
                    </a:cubicBezTo>
                    <a:cubicBezTo>
                      <a:pt x="262" y="3430"/>
                      <a:pt x="1286" y="4418"/>
                      <a:pt x="2417" y="4418"/>
                    </a:cubicBezTo>
                    <a:cubicBezTo>
                      <a:pt x="3560" y="4418"/>
                      <a:pt x="4370" y="3430"/>
                      <a:pt x="4251" y="2203"/>
                    </a:cubicBezTo>
                    <a:cubicBezTo>
                      <a:pt x="4120" y="989"/>
                      <a:pt x="3084" y="1"/>
                      <a:pt x="1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6"/>
              <p:cNvSpPr/>
              <p:nvPr/>
            </p:nvSpPr>
            <p:spPr>
              <a:xfrm>
                <a:off x="7415635" y="3071990"/>
                <a:ext cx="124674" cy="126031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418" extrusionOk="0">
                    <a:moveTo>
                      <a:pt x="1953" y="0"/>
                    </a:moveTo>
                    <a:cubicBezTo>
                      <a:pt x="810" y="0"/>
                      <a:pt x="1" y="1000"/>
                      <a:pt x="132" y="2215"/>
                    </a:cubicBezTo>
                    <a:cubicBezTo>
                      <a:pt x="263" y="3429"/>
                      <a:pt x="1287" y="4417"/>
                      <a:pt x="2418" y="4417"/>
                    </a:cubicBezTo>
                    <a:cubicBezTo>
                      <a:pt x="3561" y="4417"/>
                      <a:pt x="4370" y="3429"/>
                      <a:pt x="4239" y="2215"/>
                    </a:cubicBezTo>
                    <a:cubicBezTo>
                      <a:pt x="4108" y="1000"/>
                      <a:pt x="3084" y="0"/>
                      <a:pt x="19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6"/>
              <p:cNvSpPr/>
              <p:nvPr/>
            </p:nvSpPr>
            <p:spPr>
              <a:xfrm>
                <a:off x="7074321" y="2872269"/>
                <a:ext cx="124674" cy="126031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418" extrusionOk="0">
                    <a:moveTo>
                      <a:pt x="1954" y="0"/>
                    </a:moveTo>
                    <a:cubicBezTo>
                      <a:pt x="811" y="0"/>
                      <a:pt x="1" y="988"/>
                      <a:pt x="120" y="2215"/>
                    </a:cubicBezTo>
                    <a:cubicBezTo>
                      <a:pt x="251" y="3429"/>
                      <a:pt x="1287" y="4417"/>
                      <a:pt x="2418" y="4417"/>
                    </a:cubicBezTo>
                    <a:cubicBezTo>
                      <a:pt x="3561" y="4417"/>
                      <a:pt x="4371" y="3429"/>
                      <a:pt x="4240" y="2215"/>
                    </a:cubicBezTo>
                    <a:cubicBezTo>
                      <a:pt x="4109" y="988"/>
                      <a:pt x="3085" y="0"/>
                      <a:pt x="19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6"/>
              <p:cNvSpPr/>
              <p:nvPr/>
            </p:nvSpPr>
            <p:spPr>
              <a:xfrm>
                <a:off x="6732693" y="2672549"/>
                <a:ext cx="124987" cy="126031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4418" extrusionOk="0">
                    <a:moveTo>
                      <a:pt x="1953" y="0"/>
                    </a:moveTo>
                    <a:cubicBezTo>
                      <a:pt x="822" y="0"/>
                      <a:pt x="0" y="989"/>
                      <a:pt x="131" y="2203"/>
                    </a:cubicBezTo>
                    <a:cubicBezTo>
                      <a:pt x="262" y="3429"/>
                      <a:pt x="1286" y="4418"/>
                      <a:pt x="2417" y="4418"/>
                    </a:cubicBezTo>
                    <a:cubicBezTo>
                      <a:pt x="3560" y="4418"/>
                      <a:pt x="4382" y="3429"/>
                      <a:pt x="4251" y="2203"/>
                    </a:cubicBezTo>
                    <a:cubicBezTo>
                      <a:pt x="4120" y="989"/>
                      <a:pt x="3084" y="0"/>
                      <a:pt x="19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6"/>
              <p:cNvSpPr/>
              <p:nvPr/>
            </p:nvSpPr>
            <p:spPr>
              <a:xfrm>
                <a:off x="7750844" y="3264208"/>
                <a:ext cx="137566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4955" extrusionOk="0">
                    <a:moveTo>
                      <a:pt x="2179" y="537"/>
                    </a:moveTo>
                    <a:cubicBezTo>
                      <a:pt x="3179" y="537"/>
                      <a:pt x="4084" y="1418"/>
                      <a:pt x="4203" y="2513"/>
                    </a:cubicBezTo>
                    <a:cubicBezTo>
                      <a:pt x="4275" y="3013"/>
                      <a:pt x="4120" y="3525"/>
                      <a:pt x="3786" y="3918"/>
                    </a:cubicBezTo>
                    <a:cubicBezTo>
                      <a:pt x="3509" y="4230"/>
                      <a:pt x="3108" y="4419"/>
                      <a:pt x="2682" y="4419"/>
                    </a:cubicBezTo>
                    <a:cubicBezTo>
                      <a:pt x="2669" y="4419"/>
                      <a:pt x="2656" y="4418"/>
                      <a:pt x="2643" y="4418"/>
                    </a:cubicBezTo>
                    <a:cubicBezTo>
                      <a:pt x="1643" y="4418"/>
                      <a:pt x="738" y="3537"/>
                      <a:pt x="619" y="2454"/>
                    </a:cubicBezTo>
                    <a:cubicBezTo>
                      <a:pt x="560" y="1942"/>
                      <a:pt x="703" y="1430"/>
                      <a:pt x="1036" y="1037"/>
                    </a:cubicBezTo>
                    <a:cubicBezTo>
                      <a:pt x="1334" y="715"/>
                      <a:pt x="1738" y="537"/>
                      <a:pt x="2179" y="537"/>
                    </a:cubicBezTo>
                    <a:close/>
                    <a:moveTo>
                      <a:pt x="2179" y="1"/>
                    </a:moveTo>
                    <a:cubicBezTo>
                      <a:pt x="1596" y="1"/>
                      <a:pt x="1036" y="251"/>
                      <a:pt x="643" y="680"/>
                    </a:cubicBezTo>
                    <a:cubicBezTo>
                      <a:pt x="203" y="1180"/>
                      <a:pt x="0" y="1846"/>
                      <a:pt x="84" y="2513"/>
                    </a:cubicBezTo>
                    <a:cubicBezTo>
                      <a:pt x="226" y="3859"/>
                      <a:pt x="1381" y="4954"/>
                      <a:pt x="2643" y="4954"/>
                    </a:cubicBezTo>
                    <a:cubicBezTo>
                      <a:pt x="2657" y="4954"/>
                      <a:pt x="2670" y="4954"/>
                      <a:pt x="2684" y="4954"/>
                    </a:cubicBezTo>
                    <a:cubicBezTo>
                      <a:pt x="3264" y="4954"/>
                      <a:pt x="3807" y="4706"/>
                      <a:pt x="4179" y="4275"/>
                    </a:cubicBezTo>
                    <a:cubicBezTo>
                      <a:pt x="4620" y="3775"/>
                      <a:pt x="4822" y="3108"/>
                      <a:pt x="4739" y="2454"/>
                    </a:cubicBezTo>
                    <a:cubicBezTo>
                      <a:pt x="4596" y="1108"/>
                      <a:pt x="3441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6"/>
              <p:cNvSpPr/>
              <p:nvPr/>
            </p:nvSpPr>
            <p:spPr>
              <a:xfrm>
                <a:off x="7409530" y="3064487"/>
                <a:ext cx="137224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955" extrusionOk="0">
                    <a:moveTo>
                      <a:pt x="2167" y="537"/>
                    </a:moveTo>
                    <a:cubicBezTo>
                      <a:pt x="3167" y="537"/>
                      <a:pt x="4084" y="1418"/>
                      <a:pt x="4203" y="2501"/>
                    </a:cubicBezTo>
                    <a:cubicBezTo>
                      <a:pt x="4263" y="3013"/>
                      <a:pt x="4108" y="3525"/>
                      <a:pt x="3775" y="3918"/>
                    </a:cubicBezTo>
                    <a:cubicBezTo>
                      <a:pt x="3489" y="4240"/>
                      <a:pt x="3072" y="4418"/>
                      <a:pt x="2644" y="4418"/>
                    </a:cubicBezTo>
                    <a:cubicBezTo>
                      <a:pt x="1643" y="4418"/>
                      <a:pt x="727" y="3537"/>
                      <a:pt x="608" y="2454"/>
                    </a:cubicBezTo>
                    <a:cubicBezTo>
                      <a:pt x="548" y="1942"/>
                      <a:pt x="703" y="1430"/>
                      <a:pt x="1036" y="1037"/>
                    </a:cubicBezTo>
                    <a:cubicBezTo>
                      <a:pt x="1322" y="715"/>
                      <a:pt x="1739" y="537"/>
                      <a:pt x="2167" y="537"/>
                    </a:cubicBezTo>
                    <a:close/>
                    <a:moveTo>
                      <a:pt x="2139" y="1"/>
                    </a:moveTo>
                    <a:cubicBezTo>
                      <a:pt x="1558" y="1"/>
                      <a:pt x="1016" y="249"/>
                      <a:pt x="643" y="680"/>
                    </a:cubicBezTo>
                    <a:cubicBezTo>
                      <a:pt x="203" y="1180"/>
                      <a:pt x="0" y="1847"/>
                      <a:pt x="84" y="2501"/>
                    </a:cubicBezTo>
                    <a:cubicBezTo>
                      <a:pt x="227" y="3859"/>
                      <a:pt x="1370" y="4954"/>
                      <a:pt x="2644" y="4954"/>
                    </a:cubicBezTo>
                    <a:cubicBezTo>
                      <a:pt x="3227" y="4954"/>
                      <a:pt x="3787" y="4716"/>
                      <a:pt x="4179" y="4275"/>
                    </a:cubicBezTo>
                    <a:cubicBezTo>
                      <a:pt x="4608" y="3775"/>
                      <a:pt x="4811" y="3109"/>
                      <a:pt x="4739" y="2454"/>
                    </a:cubicBezTo>
                    <a:cubicBezTo>
                      <a:pt x="4596" y="1096"/>
                      <a:pt x="3441" y="1"/>
                      <a:pt x="2179" y="1"/>
                    </a:cubicBezTo>
                    <a:cubicBezTo>
                      <a:pt x="2166" y="1"/>
                      <a:pt x="2152" y="1"/>
                      <a:pt x="2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6"/>
              <p:cNvSpPr/>
              <p:nvPr/>
            </p:nvSpPr>
            <p:spPr>
              <a:xfrm>
                <a:off x="7067874" y="2864453"/>
                <a:ext cx="137224" cy="141322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4954" extrusionOk="0">
                    <a:moveTo>
                      <a:pt x="2168" y="536"/>
                    </a:moveTo>
                    <a:lnTo>
                      <a:pt x="2180" y="548"/>
                    </a:lnTo>
                    <a:cubicBezTo>
                      <a:pt x="3180" y="548"/>
                      <a:pt x="4085" y="1429"/>
                      <a:pt x="4204" y="2501"/>
                    </a:cubicBezTo>
                    <a:cubicBezTo>
                      <a:pt x="4263" y="3013"/>
                      <a:pt x="4108" y="3525"/>
                      <a:pt x="3775" y="3917"/>
                    </a:cubicBezTo>
                    <a:cubicBezTo>
                      <a:pt x="3489" y="4239"/>
                      <a:pt x="3073" y="4418"/>
                      <a:pt x="2644" y="4418"/>
                    </a:cubicBezTo>
                    <a:cubicBezTo>
                      <a:pt x="1644" y="4418"/>
                      <a:pt x="727" y="3536"/>
                      <a:pt x="620" y="2453"/>
                    </a:cubicBezTo>
                    <a:cubicBezTo>
                      <a:pt x="548" y="1941"/>
                      <a:pt x="703" y="1429"/>
                      <a:pt x="1037" y="1036"/>
                    </a:cubicBezTo>
                    <a:cubicBezTo>
                      <a:pt x="1322" y="715"/>
                      <a:pt x="1739" y="536"/>
                      <a:pt x="2168" y="536"/>
                    </a:cubicBezTo>
                    <a:close/>
                    <a:moveTo>
                      <a:pt x="2168" y="0"/>
                    </a:moveTo>
                    <a:cubicBezTo>
                      <a:pt x="1584" y="0"/>
                      <a:pt x="1025" y="238"/>
                      <a:pt x="632" y="679"/>
                    </a:cubicBezTo>
                    <a:cubicBezTo>
                      <a:pt x="203" y="1179"/>
                      <a:pt x="1" y="1846"/>
                      <a:pt x="84" y="2501"/>
                    </a:cubicBezTo>
                    <a:cubicBezTo>
                      <a:pt x="227" y="3858"/>
                      <a:pt x="1382" y="4953"/>
                      <a:pt x="2644" y="4953"/>
                    </a:cubicBezTo>
                    <a:cubicBezTo>
                      <a:pt x="3227" y="4953"/>
                      <a:pt x="3787" y="4715"/>
                      <a:pt x="4180" y="4275"/>
                    </a:cubicBezTo>
                    <a:cubicBezTo>
                      <a:pt x="4608" y="3775"/>
                      <a:pt x="4811" y="3108"/>
                      <a:pt x="4739" y="2453"/>
                    </a:cubicBezTo>
                    <a:cubicBezTo>
                      <a:pt x="4585" y="1096"/>
                      <a:pt x="3442" y="0"/>
                      <a:pt x="2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6"/>
              <p:cNvSpPr/>
              <p:nvPr/>
            </p:nvSpPr>
            <p:spPr>
              <a:xfrm>
                <a:off x="6726560" y="2665046"/>
                <a:ext cx="137252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955" extrusionOk="0">
                    <a:moveTo>
                      <a:pt x="2168" y="525"/>
                    </a:moveTo>
                    <a:cubicBezTo>
                      <a:pt x="3168" y="525"/>
                      <a:pt x="4085" y="1406"/>
                      <a:pt x="4192" y="2502"/>
                    </a:cubicBezTo>
                    <a:cubicBezTo>
                      <a:pt x="4263" y="3014"/>
                      <a:pt x="4109" y="3526"/>
                      <a:pt x="3775" y="3919"/>
                    </a:cubicBezTo>
                    <a:cubicBezTo>
                      <a:pt x="3498" y="4230"/>
                      <a:pt x="3099" y="4407"/>
                      <a:pt x="2674" y="4407"/>
                    </a:cubicBezTo>
                    <a:cubicBezTo>
                      <a:pt x="2660" y="4407"/>
                      <a:pt x="2646" y="4407"/>
                      <a:pt x="2632" y="4407"/>
                    </a:cubicBezTo>
                    <a:cubicBezTo>
                      <a:pt x="1632" y="4407"/>
                      <a:pt x="727" y="3526"/>
                      <a:pt x="608" y="2442"/>
                    </a:cubicBezTo>
                    <a:cubicBezTo>
                      <a:pt x="549" y="1930"/>
                      <a:pt x="691" y="1418"/>
                      <a:pt x="1025" y="1037"/>
                    </a:cubicBezTo>
                    <a:cubicBezTo>
                      <a:pt x="1313" y="714"/>
                      <a:pt x="1702" y="537"/>
                      <a:pt x="2127" y="537"/>
                    </a:cubicBezTo>
                    <a:cubicBezTo>
                      <a:pt x="2140" y="537"/>
                      <a:pt x="2154" y="537"/>
                      <a:pt x="2168" y="537"/>
                    </a:cubicBezTo>
                    <a:lnTo>
                      <a:pt x="2168" y="525"/>
                    </a:lnTo>
                    <a:close/>
                    <a:moveTo>
                      <a:pt x="2128" y="1"/>
                    </a:moveTo>
                    <a:cubicBezTo>
                      <a:pt x="1559" y="1"/>
                      <a:pt x="1016" y="249"/>
                      <a:pt x="632" y="668"/>
                    </a:cubicBezTo>
                    <a:cubicBezTo>
                      <a:pt x="191" y="1180"/>
                      <a:pt x="1" y="1835"/>
                      <a:pt x="72" y="2502"/>
                    </a:cubicBezTo>
                    <a:cubicBezTo>
                      <a:pt x="215" y="3847"/>
                      <a:pt x="1370" y="4954"/>
                      <a:pt x="2632" y="4954"/>
                    </a:cubicBezTo>
                    <a:cubicBezTo>
                      <a:pt x="3228" y="4954"/>
                      <a:pt x="3787" y="4704"/>
                      <a:pt x="4180" y="4276"/>
                    </a:cubicBezTo>
                    <a:cubicBezTo>
                      <a:pt x="4609" y="3764"/>
                      <a:pt x="4811" y="3097"/>
                      <a:pt x="4728" y="2442"/>
                    </a:cubicBezTo>
                    <a:cubicBezTo>
                      <a:pt x="4585" y="1097"/>
                      <a:pt x="3430" y="1"/>
                      <a:pt x="2168" y="1"/>
                    </a:cubicBezTo>
                    <a:cubicBezTo>
                      <a:pt x="2155" y="1"/>
                      <a:pt x="2141" y="1"/>
                      <a:pt x="2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6"/>
              <p:cNvSpPr/>
              <p:nvPr/>
            </p:nvSpPr>
            <p:spPr>
              <a:xfrm>
                <a:off x="6865128" y="2355980"/>
                <a:ext cx="466634" cy="265299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9300" extrusionOk="0">
                    <a:moveTo>
                      <a:pt x="8347" y="1"/>
                    </a:moveTo>
                    <a:lnTo>
                      <a:pt x="1" y="4775"/>
                    </a:lnTo>
                    <a:lnTo>
                      <a:pt x="8180" y="9299"/>
                    </a:lnTo>
                    <a:lnTo>
                      <a:pt x="16360" y="4656"/>
                    </a:lnTo>
                    <a:lnTo>
                      <a:pt x="83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6"/>
              <p:cNvSpPr/>
              <p:nvPr/>
            </p:nvSpPr>
            <p:spPr>
              <a:xfrm>
                <a:off x="7102531" y="2208236"/>
                <a:ext cx="230265" cy="279905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9812" extrusionOk="0">
                    <a:moveTo>
                      <a:pt x="95" y="0"/>
                    </a:moveTo>
                    <a:lnTo>
                      <a:pt x="0" y="5192"/>
                    </a:lnTo>
                    <a:lnTo>
                      <a:pt x="8013" y="9811"/>
                    </a:lnTo>
                    <a:lnTo>
                      <a:pt x="8073" y="488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6"/>
              <p:cNvSpPr/>
              <p:nvPr/>
            </p:nvSpPr>
            <p:spPr>
              <a:xfrm>
                <a:off x="7095057" y="2200476"/>
                <a:ext cx="244527" cy="29548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10358" extrusionOk="0">
                    <a:moveTo>
                      <a:pt x="607" y="761"/>
                    </a:moveTo>
                    <a:lnTo>
                      <a:pt x="8037" y="5464"/>
                    </a:lnTo>
                    <a:lnTo>
                      <a:pt x="8013" y="9631"/>
                    </a:lnTo>
                    <a:lnTo>
                      <a:pt x="536" y="5321"/>
                    </a:lnTo>
                    <a:lnTo>
                      <a:pt x="607" y="761"/>
                    </a:lnTo>
                    <a:close/>
                    <a:moveTo>
                      <a:pt x="353" y="1"/>
                    </a:moveTo>
                    <a:cubicBezTo>
                      <a:pt x="213" y="1"/>
                      <a:pt x="84" y="111"/>
                      <a:pt x="84" y="261"/>
                    </a:cubicBezTo>
                    <a:lnTo>
                      <a:pt x="0" y="5476"/>
                    </a:lnTo>
                    <a:cubicBezTo>
                      <a:pt x="0" y="5571"/>
                      <a:pt x="48" y="5666"/>
                      <a:pt x="131" y="5714"/>
                    </a:cubicBezTo>
                    <a:lnTo>
                      <a:pt x="8144" y="10321"/>
                    </a:lnTo>
                    <a:cubicBezTo>
                      <a:pt x="8180" y="10333"/>
                      <a:pt x="8227" y="10345"/>
                      <a:pt x="8275" y="10357"/>
                    </a:cubicBezTo>
                    <a:lnTo>
                      <a:pt x="8275" y="10345"/>
                    </a:lnTo>
                    <a:cubicBezTo>
                      <a:pt x="8430" y="10345"/>
                      <a:pt x="8549" y="10226"/>
                      <a:pt x="8549" y="10083"/>
                    </a:cubicBezTo>
                    <a:lnTo>
                      <a:pt x="8573" y="5309"/>
                    </a:lnTo>
                    <a:cubicBezTo>
                      <a:pt x="8573" y="5214"/>
                      <a:pt x="8525" y="5130"/>
                      <a:pt x="8442" y="5083"/>
                    </a:cubicBezTo>
                    <a:lnTo>
                      <a:pt x="500" y="46"/>
                    </a:lnTo>
                    <a:cubicBezTo>
                      <a:pt x="453" y="15"/>
                      <a:pt x="402" y="1"/>
                      <a:pt x="353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6"/>
              <p:cNvSpPr/>
              <p:nvPr/>
            </p:nvSpPr>
            <p:spPr>
              <a:xfrm>
                <a:off x="7098452" y="2487776"/>
                <a:ext cx="234344" cy="295851"/>
              </a:xfrm>
              <a:custGeom>
                <a:avLst/>
                <a:gdLst/>
                <a:ahLst/>
                <a:cxnLst/>
                <a:rect l="l" t="t" r="r" b="b"/>
                <a:pathLst>
                  <a:path w="8216" h="10371" extrusionOk="0">
                    <a:moveTo>
                      <a:pt x="8216" y="0"/>
                    </a:moveTo>
                    <a:lnTo>
                      <a:pt x="0" y="4679"/>
                    </a:lnTo>
                    <a:lnTo>
                      <a:pt x="72" y="10371"/>
                    </a:lnTo>
                    <a:lnTo>
                      <a:pt x="8216" y="5656"/>
                    </a:lnTo>
                    <a:lnTo>
                      <a:pt x="82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6"/>
              <p:cNvSpPr/>
              <p:nvPr/>
            </p:nvSpPr>
            <p:spPr>
              <a:xfrm>
                <a:off x="7092661" y="2479903"/>
                <a:ext cx="247607" cy="311541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10921" extrusionOk="0">
                    <a:moveTo>
                      <a:pt x="8145" y="729"/>
                    </a:moveTo>
                    <a:lnTo>
                      <a:pt x="8145" y="5777"/>
                    </a:lnTo>
                    <a:lnTo>
                      <a:pt x="549" y="10182"/>
                    </a:lnTo>
                    <a:lnTo>
                      <a:pt x="549" y="5075"/>
                    </a:lnTo>
                    <a:lnTo>
                      <a:pt x="8145" y="729"/>
                    </a:lnTo>
                    <a:close/>
                    <a:moveTo>
                      <a:pt x="8411" y="0"/>
                    </a:moveTo>
                    <a:cubicBezTo>
                      <a:pt x="8366" y="0"/>
                      <a:pt x="8319" y="12"/>
                      <a:pt x="8276" y="38"/>
                    </a:cubicBezTo>
                    <a:lnTo>
                      <a:pt x="144" y="4682"/>
                    </a:lnTo>
                    <a:cubicBezTo>
                      <a:pt x="48" y="4729"/>
                      <a:pt x="1" y="4813"/>
                      <a:pt x="1" y="4920"/>
                    </a:cubicBezTo>
                    <a:lnTo>
                      <a:pt x="1" y="10647"/>
                    </a:lnTo>
                    <a:cubicBezTo>
                      <a:pt x="1" y="10742"/>
                      <a:pt x="48" y="10825"/>
                      <a:pt x="132" y="10885"/>
                    </a:cubicBezTo>
                    <a:cubicBezTo>
                      <a:pt x="179" y="10897"/>
                      <a:pt x="227" y="10909"/>
                      <a:pt x="275" y="10920"/>
                    </a:cubicBezTo>
                    <a:cubicBezTo>
                      <a:pt x="322" y="10920"/>
                      <a:pt x="370" y="10897"/>
                      <a:pt x="406" y="10885"/>
                    </a:cubicBezTo>
                    <a:lnTo>
                      <a:pt x="8550" y="6158"/>
                    </a:lnTo>
                    <a:cubicBezTo>
                      <a:pt x="8633" y="6110"/>
                      <a:pt x="8681" y="6027"/>
                      <a:pt x="8681" y="5932"/>
                    </a:cubicBezTo>
                    <a:lnTo>
                      <a:pt x="8681" y="276"/>
                    </a:lnTo>
                    <a:cubicBezTo>
                      <a:pt x="8681" y="114"/>
                      <a:pt x="8551" y="0"/>
                      <a:pt x="8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6"/>
              <p:cNvSpPr/>
              <p:nvPr/>
            </p:nvSpPr>
            <p:spPr>
              <a:xfrm>
                <a:off x="6865128" y="2492198"/>
                <a:ext cx="235371" cy="291429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10216" extrusionOk="0">
                    <a:moveTo>
                      <a:pt x="1" y="0"/>
                    </a:moveTo>
                    <a:lnTo>
                      <a:pt x="1" y="5501"/>
                    </a:lnTo>
                    <a:lnTo>
                      <a:pt x="8252" y="10216"/>
                    </a:lnTo>
                    <a:lnTo>
                      <a:pt x="8252" y="10216"/>
                    </a:lnTo>
                    <a:lnTo>
                      <a:pt x="8192" y="46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6"/>
              <p:cNvSpPr/>
              <p:nvPr/>
            </p:nvSpPr>
            <p:spPr>
              <a:xfrm>
                <a:off x="6857313" y="2484382"/>
                <a:ext cx="250659" cy="307062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764" extrusionOk="0">
                    <a:moveTo>
                      <a:pt x="549" y="727"/>
                    </a:moveTo>
                    <a:lnTo>
                      <a:pt x="8204" y="5048"/>
                    </a:lnTo>
                    <a:lnTo>
                      <a:pt x="8252" y="10025"/>
                    </a:lnTo>
                    <a:lnTo>
                      <a:pt x="549" y="5620"/>
                    </a:lnTo>
                    <a:lnTo>
                      <a:pt x="549" y="727"/>
                    </a:lnTo>
                    <a:close/>
                    <a:moveTo>
                      <a:pt x="275" y="0"/>
                    </a:moveTo>
                    <a:cubicBezTo>
                      <a:pt x="230" y="0"/>
                      <a:pt x="185" y="12"/>
                      <a:pt x="144" y="36"/>
                    </a:cubicBezTo>
                    <a:cubicBezTo>
                      <a:pt x="60" y="84"/>
                      <a:pt x="1" y="167"/>
                      <a:pt x="13" y="274"/>
                    </a:cubicBezTo>
                    <a:lnTo>
                      <a:pt x="13" y="5775"/>
                    </a:lnTo>
                    <a:cubicBezTo>
                      <a:pt x="1" y="5870"/>
                      <a:pt x="60" y="5953"/>
                      <a:pt x="144" y="6001"/>
                    </a:cubicBezTo>
                    <a:lnTo>
                      <a:pt x="8395" y="10728"/>
                    </a:lnTo>
                    <a:cubicBezTo>
                      <a:pt x="8430" y="10740"/>
                      <a:pt x="8478" y="10763"/>
                      <a:pt x="8526" y="10763"/>
                    </a:cubicBezTo>
                    <a:cubicBezTo>
                      <a:pt x="8573" y="10752"/>
                      <a:pt x="8621" y="10740"/>
                      <a:pt x="8657" y="10716"/>
                    </a:cubicBezTo>
                    <a:cubicBezTo>
                      <a:pt x="8740" y="10668"/>
                      <a:pt x="8788" y="10573"/>
                      <a:pt x="8788" y="10478"/>
                    </a:cubicBezTo>
                    <a:lnTo>
                      <a:pt x="8740" y="4882"/>
                    </a:lnTo>
                    <a:cubicBezTo>
                      <a:pt x="8740" y="4787"/>
                      <a:pt x="8680" y="4691"/>
                      <a:pt x="8597" y="4656"/>
                    </a:cubicBezTo>
                    <a:lnTo>
                      <a:pt x="406" y="36"/>
                    </a:lnTo>
                    <a:cubicBezTo>
                      <a:pt x="364" y="12"/>
                      <a:pt x="319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6"/>
              <p:cNvSpPr/>
              <p:nvPr/>
            </p:nvSpPr>
            <p:spPr>
              <a:xfrm>
                <a:off x="6857313" y="2348249"/>
                <a:ext cx="485317" cy="283214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9928" extrusionOk="0">
                    <a:moveTo>
                      <a:pt x="8621" y="581"/>
                    </a:moveTo>
                    <a:cubicBezTo>
                      <a:pt x="13360" y="3391"/>
                      <a:pt x="15288" y="4498"/>
                      <a:pt x="16098" y="4915"/>
                    </a:cubicBezTo>
                    <a:lnTo>
                      <a:pt x="8466" y="9356"/>
                    </a:lnTo>
                    <a:lnTo>
                      <a:pt x="822" y="5046"/>
                    </a:lnTo>
                    <a:lnTo>
                      <a:pt x="8621" y="581"/>
                    </a:lnTo>
                    <a:close/>
                    <a:moveTo>
                      <a:pt x="8627" y="1"/>
                    </a:moveTo>
                    <a:cubicBezTo>
                      <a:pt x="8579" y="1"/>
                      <a:pt x="8532" y="16"/>
                      <a:pt x="8490" y="45"/>
                    </a:cubicBezTo>
                    <a:lnTo>
                      <a:pt x="144" y="4808"/>
                    </a:lnTo>
                    <a:cubicBezTo>
                      <a:pt x="60" y="4856"/>
                      <a:pt x="1" y="4951"/>
                      <a:pt x="1" y="5046"/>
                    </a:cubicBezTo>
                    <a:cubicBezTo>
                      <a:pt x="13" y="5141"/>
                      <a:pt x="60" y="5225"/>
                      <a:pt x="144" y="5284"/>
                    </a:cubicBezTo>
                    <a:lnTo>
                      <a:pt x="8335" y="9892"/>
                    </a:lnTo>
                    <a:cubicBezTo>
                      <a:pt x="8383" y="9916"/>
                      <a:pt x="8419" y="9928"/>
                      <a:pt x="8466" y="9928"/>
                    </a:cubicBezTo>
                    <a:cubicBezTo>
                      <a:pt x="8514" y="9928"/>
                      <a:pt x="8561" y="9916"/>
                      <a:pt x="8609" y="9892"/>
                    </a:cubicBezTo>
                    <a:lnTo>
                      <a:pt x="16801" y="5118"/>
                    </a:lnTo>
                    <a:cubicBezTo>
                      <a:pt x="17015" y="4987"/>
                      <a:pt x="16955" y="4665"/>
                      <a:pt x="16705" y="4617"/>
                    </a:cubicBezTo>
                    <a:cubicBezTo>
                      <a:pt x="16253" y="4439"/>
                      <a:pt x="11728" y="1796"/>
                      <a:pt x="8764" y="45"/>
                    </a:cubicBezTo>
                    <a:cubicBezTo>
                      <a:pt x="8722" y="16"/>
                      <a:pt x="8675" y="1"/>
                      <a:pt x="86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6"/>
              <p:cNvSpPr/>
              <p:nvPr/>
            </p:nvSpPr>
            <p:spPr>
              <a:xfrm>
                <a:off x="7123923" y="2599861"/>
                <a:ext cx="100201" cy="126716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4442" extrusionOk="0">
                    <a:moveTo>
                      <a:pt x="3513" y="0"/>
                    </a:moveTo>
                    <a:lnTo>
                      <a:pt x="0" y="2048"/>
                    </a:lnTo>
                    <a:lnTo>
                      <a:pt x="24" y="4441"/>
                    </a:lnTo>
                    <a:lnTo>
                      <a:pt x="3513" y="2429"/>
                    </a:lnTo>
                    <a:lnTo>
                      <a:pt x="35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6"/>
              <p:cNvSpPr/>
              <p:nvPr/>
            </p:nvSpPr>
            <p:spPr>
              <a:xfrm>
                <a:off x="6865128" y="2207894"/>
                <a:ext cx="239450" cy="284326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9967" extrusionOk="0">
                    <a:moveTo>
                      <a:pt x="8395" y="1"/>
                    </a:moveTo>
                    <a:lnTo>
                      <a:pt x="1" y="5025"/>
                    </a:lnTo>
                    <a:lnTo>
                      <a:pt x="1" y="9966"/>
                    </a:lnTo>
                    <a:lnTo>
                      <a:pt x="8347" y="5192"/>
                    </a:lnTo>
                    <a:lnTo>
                      <a:pt x="8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6"/>
              <p:cNvSpPr/>
              <p:nvPr/>
            </p:nvSpPr>
            <p:spPr>
              <a:xfrm>
                <a:off x="6857313" y="2200077"/>
                <a:ext cx="254738" cy="299617"/>
              </a:xfrm>
              <a:custGeom>
                <a:avLst/>
                <a:gdLst/>
                <a:ahLst/>
                <a:cxnLst/>
                <a:rect l="l" t="t" r="r" b="b"/>
                <a:pathLst>
                  <a:path w="8931" h="10503" extrusionOk="0">
                    <a:moveTo>
                      <a:pt x="8395" y="751"/>
                    </a:moveTo>
                    <a:lnTo>
                      <a:pt x="8359" y="5311"/>
                    </a:lnTo>
                    <a:lnTo>
                      <a:pt x="549" y="9776"/>
                    </a:lnTo>
                    <a:lnTo>
                      <a:pt x="549" y="5442"/>
                    </a:lnTo>
                    <a:lnTo>
                      <a:pt x="8395" y="751"/>
                    </a:lnTo>
                    <a:close/>
                    <a:moveTo>
                      <a:pt x="8663" y="1"/>
                    </a:moveTo>
                    <a:cubicBezTo>
                      <a:pt x="8615" y="1"/>
                      <a:pt x="8567" y="13"/>
                      <a:pt x="8526" y="36"/>
                    </a:cubicBezTo>
                    <a:lnTo>
                      <a:pt x="132" y="5061"/>
                    </a:lnTo>
                    <a:cubicBezTo>
                      <a:pt x="60" y="5109"/>
                      <a:pt x="1" y="5204"/>
                      <a:pt x="13" y="5299"/>
                    </a:cubicBezTo>
                    <a:lnTo>
                      <a:pt x="13" y="10240"/>
                    </a:lnTo>
                    <a:cubicBezTo>
                      <a:pt x="1" y="10335"/>
                      <a:pt x="60" y="10419"/>
                      <a:pt x="144" y="10466"/>
                    </a:cubicBezTo>
                    <a:cubicBezTo>
                      <a:pt x="179" y="10490"/>
                      <a:pt x="227" y="10502"/>
                      <a:pt x="275" y="10502"/>
                    </a:cubicBezTo>
                    <a:cubicBezTo>
                      <a:pt x="322" y="10502"/>
                      <a:pt x="370" y="10490"/>
                      <a:pt x="406" y="10478"/>
                    </a:cubicBezTo>
                    <a:lnTo>
                      <a:pt x="8764" y="5704"/>
                    </a:lnTo>
                    <a:cubicBezTo>
                      <a:pt x="8835" y="5656"/>
                      <a:pt x="8895" y="5561"/>
                      <a:pt x="8895" y="5466"/>
                    </a:cubicBezTo>
                    <a:lnTo>
                      <a:pt x="8931" y="275"/>
                    </a:lnTo>
                    <a:cubicBezTo>
                      <a:pt x="8931" y="179"/>
                      <a:pt x="8883" y="84"/>
                      <a:pt x="8800" y="36"/>
                    </a:cubicBezTo>
                    <a:cubicBezTo>
                      <a:pt x="8758" y="13"/>
                      <a:pt x="8710" y="1"/>
                      <a:pt x="86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6"/>
              <p:cNvSpPr/>
              <p:nvPr/>
            </p:nvSpPr>
            <p:spPr>
              <a:xfrm>
                <a:off x="7100477" y="2351900"/>
                <a:ext cx="231292" cy="267667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9383" extrusionOk="0">
                    <a:moveTo>
                      <a:pt x="8109" y="1"/>
                    </a:moveTo>
                    <a:lnTo>
                      <a:pt x="1" y="5037"/>
                    </a:lnTo>
                    <a:lnTo>
                      <a:pt x="1" y="9383"/>
                    </a:lnTo>
                    <a:lnTo>
                      <a:pt x="8085" y="4847"/>
                    </a:lnTo>
                    <a:lnTo>
                      <a:pt x="81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6"/>
              <p:cNvSpPr/>
              <p:nvPr/>
            </p:nvSpPr>
            <p:spPr>
              <a:xfrm>
                <a:off x="7093004" y="2344141"/>
                <a:ext cx="246580" cy="283242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9929" extrusionOk="0">
                    <a:moveTo>
                      <a:pt x="8109" y="761"/>
                    </a:moveTo>
                    <a:lnTo>
                      <a:pt x="8109" y="4928"/>
                    </a:lnTo>
                    <a:lnTo>
                      <a:pt x="537" y="9202"/>
                    </a:lnTo>
                    <a:lnTo>
                      <a:pt x="537" y="5452"/>
                    </a:lnTo>
                    <a:lnTo>
                      <a:pt x="8109" y="761"/>
                    </a:lnTo>
                    <a:close/>
                    <a:moveTo>
                      <a:pt x="8380" y="0"/>
                    </a:moveTo>
                    <a:cubicBezTo>
                      <a:pt x="8331" y="0"/>
                      <a:pt x="8284" y="15"/>
                      <a:pt x="8240" y="47"/>
                    </a:cubicBezTo>
                    <a:lnTo>
                      <a:pt x="132" y="5071"/>
                    </a:lnTo>
                    <a:cubicBezTo>
                      <a:pt x="60" y="5119"/>
                      <a:pt x="1" y="5214"/>
                      <a:pt x="13" y="5309"/>
                    </a:cubicBezTo>
                    <a:lnTo>
                      <a:pt x="13" y="9655"/>
                    </a:lnTo>
                    <a:cubicBezTo>
                      <a:pt x="1" y="9750"/>
                      <a:pt x="60" y="9834"/>
                      <a:pt x="144" y="9893"/>
                    </a:cubicBezTo>
                    <a:cubicBezTo>
                      <a:pt x="179" y="9917"/>
                      <a:pt x="227" y="9929"/>
                      <a:pt x="275" y="9929"/>
                    </a:cubicBezTo>
                    <a:cubicBezTo>
                      <a:pt x="322" y="9929"/>
                      <a:pt x="370" y="9917"/>
                      <a:pt x="417" y="9893"/>
                    </a:cubicBezTo>
                    <a:lnTo>
                      <a:pt x="8514" y="5309"/>
                    </a:lnTo>
                    <a:cubicBezTo>
                      <a:pt x="8597" y="5262"/>
                      <a:pt x="8645" y="5166"/>
                      <a:pt x="8645" y="5071"/>
                    </a:cubicBezTo>
                    <a:lnTo>
                      <a:pt x="8645" y="273"/>
                    </a:lnTo>
                    <a:cubicBezTo>
                      <a:pt x="8645" y="166"/>
                      <a:pt x="8597" y="82"/>
                      <a:pt x="8514" y="35"/>
                    </a:cubicBezTo>
                    <a:cubicBezTo>
                      <a:pt x="8469" y="12"/>
                      <a:pt x="8424" y="0"/>
                      <a:pt x="8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6"/>
              <p:cNvSpPr/>
              <p:nvPr/>
            </p:nvSpPr>
            <p:spPr>
              <a:xfrm>
                <a:off x="6865128" y="2351244"/>
                <a:ext cx="235371" cy="272744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9561" extrusionOk="0">
                    <a:moveTo>
                      <a:pt x="1" y="0"/>
                    </a:moveTo>
                    <a:lnTo>
                      <a:pt x="1" y="4941"/>
                    </a:lnTo>
                    <a:lnTo>
                      <a:pt x="8192" y="9561"/>
                    </a:lnTo>
                    <a:lnTo>
                      <a:pt x="8252" y="50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6"/>
              <p:cNvSpPr/>
              <p:nvPr/>
            </p:nvSpPr>
            <p:spPr>
              <a:xfrm>
                <a:off x="6857313" y="2343342"/>
                <a:ext cx="251001" cy="288120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10100" extrusionOk="0">
                    <a:moveTo>
                      <a:pt x="549" y="753"/>
                    </a:moveTo>
                    <a:lnTo>
                      <a:pt x="8264" y="5480"/>
                    </a:lnTo>
                    <a:lnTo>
                      <a:pt x="8204" y="9385"/>
                    </a:lnTo>
                    <a:lnTo>
                      <a:pt x="549" y="5063"/>
                    </a:lnTo>
                    <a:lnTo>
                      <a:pt x="549" y="753"/>
                    </a:lnTo>
                    <a:close/>
                    <a:moveTo>
                      <a:pt x="280" y="1"/>
                    </a:moveTo>
                    <a:cubicBezTo>
                      <a:pt x="137" y="1"/>
                      <a:pt x="1" y="115"/>
                      <a:pt x="1" y="277"/>
                    </a:cubicBezTo>
                    <a:lnTo>
                      <a:pt x="1" y="5218"/>
                    </a:lnTo>
                    <a:cubicBezTo>
                      <a:pt x="13" y="5313"/>
                      <a:pt x="60" y="5397"/>
                      <a:pt x="144" y="5456"/>
                    </a:cubicBezTo>
                    <a:lnTo>
                      <a:pt x="8335" y="10064"/>
                    </a:lnTo>
                    <a:cubicBezTo>
                      <a:pt x="8383" y="10088"/>
                      <a:pt x="8419" y="10100"/>
                      <a:pt x="8466" y="10100"/>
                    </a:cubicBezTo>
                    <a:cubicBezTo>
                      <a:pt x="8621" y="10100"/>
                      <a:pt x="8740" y="9981"/>
                      <a:pt x="8740" y="9838"/>
                    </a:cubicBezTo>
                    <a:lnTo>
                      <a:pt x="8800" y="5337"/>
                    </a:lnTo>
                    <a:cubicBezTo>
                      <a:pt x="8800" y="5242"/>
                      <a:pt x="8752" y="5147"/>
                      <a:pt x="8669" y="5099"/>
                    </a:cubicBezTo>
                    <a:lnTo>
                      <a:pt x="418" y="39"/>
                    </a:lnTo>
                    <a:cubicBezTo>
                      <a:pt x="374" y="13"/>
                      <a:pt x="327" y="1"/>
                      <a:pt x="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6"/>
              <p:cNvSpPr/>
              <p:nvPr/>
            </p:nvSpPr>
            <p:spPr>
              <a:xfrm>
                <a:off x="7234624" y="2570649"/>
                <a:ext cx="466634" cy="265299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9300" extrusionOk="0">
                    <a:moveTo>
                      <a:pt x="8359" y="0"/>
                    </a:moveTo>
                    <a:lnTo>
                      <a:pt x="1" y="4775"/>
                    </a:lnTo>
                    <a:lnTo>
                      <a:pt x="8180" y="9299"/>
                    </a:lnTo>
                    <a:lnTo>
                      <a:pt x="16360" y="4668"/>
                    </a:lnTo>
                    <a:lnTo>
                      <a:pt x="83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6"/>
              <p:cNvSpPr/>
              <p:nvPr/>
            </p:nvSpPr>
            <p:spPr>
              <a:xfrm>
                <a:off x="7472368" y="2422905"/>
                <a:ext cx="230265" cy="279876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9811" extrusionOk="0">
                    <a:moveTo>
                      <a:pt x="83" y="0"/>
                    </a:moveTo>
                    <a:lnTo>
                      <a:pt x="0" y="5191"/>
                    </a:lnTo>
                    <a:lnTo>
                      <a:pt x="8013" y="9811"/>
                    </a:lnTo>
                    <a:lnTo>
                      <a:pt x="8072" y="4882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6"/>
              <p:cNvSpPr/>
              <p:nvPr/>
            </p:nvSpPr>
            <p:spPr>
              <a:xfrm>
                <a:off x="7464553" y="2414974"/>
                <a:ext cx="244527" cy="295623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10363" extrusionOk="0">
                    <a:moveTo>
                      <a:pt x="619" y="766"/>
                    </a:moveTo>
                    <a:lnTo>
                      <a:pt x="8037" y="5469"/>
                    </a:lnTo>
                    <a:lnTo>
                      <a:pt x="8025" y="9637"/>
                    </a:lnTo>
                    <a:lnTo>
                      <a:pt x="548" y="5338"/>
                    </a:lnTo>
                    <a:lnTo>
                      <a:pt x="619" y="766"/>
                    </a:lnTo>
                    <a:close/>
                    <a:moveTo>
                      <a:pt x="358" y="0"/>
                    </a:moveTo>
                    <a:cubicBezTo>
                      <a:pt x="220" y="0"/>
                      <a:pt x="92" y="107"/>
                      <a:pt x="84" y="266"/>
                    </a:cubicBezTo>
                    <a:lnTo>
                      <a:pt x="0" y="5481"/>
                    </a:lnTo>
                    <a:cubicBezTo>
                      <a:pt x="0" y="5576"/>
                      <a:pt x="48" y="5660"/>
                      <a:pt x="143" y="5707"/>
                    </a:cubicBezTo>
                    <a:lnTo>
                      <a:pt x="8144" y="10327"/>
                    </a:lnTo>
                    <a:cubicBezTo>
                      <a:pt x="8192" y="10351"/>
                      <a:pt x="8239" y="10363"/>
                      <a:pt x="8287" y="10363"/>
                    </a:cubicBezTo>
                    <a:lnTo>
                      <a:pt x="8287" y="10351"/>
                    </a:lnTo>
                    <a:cubicBezTo>
                      <a:pt x="8430" y="10351"/>
                      <a:pt x="8549" y="10232"/>
                      <a:pt x="8549" y="10089"/>
                    </a:cubicBezTo>
                    <a:lnTo>
                      <a:pt x="8573" y="5303"/>
                    </a:lnTo>
                    <a:cubicBezTo>
                      <a:pt x="8573" y="5207"/>
                      <a:pt x="8525" y="5124"/>
                      <a:pt x="8454" y="5076"/>
                    </a:cubicBezTo>
                    <a:lnTo>
                      <a:pt x="500" y="40"/>
                    </a:lnTo>
                    <a:cubicBezTo>
                      <a:pt x="455" y="13"/>
                      <a:pt x="406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6"/>
              <p:cNvSpPr/>
              <p:nvPr/>
            </p:nvSpPr>
            <p:spPr>
              <a:xfrm>
                <a:off x="7467947" y="2702445"/>
                <a:ext cx="234344" cy="295851"/>
              </a:xfrm>
              <a:custGeom>
                <a:avLst/>
                <a:gdLst/>
                <a:ahLst/>
                <a:cxnLst/>
                <a:rect l="l" t="t" r="r" b="b"/>
                <a:pathLst>
                  <a:path w="8216" h="10371" extrusionOk="0">
                    <a:moveTo>
                      <a:pt x="8216" y="0"/>
                    </a:moveTo>
                    <a:lnTo>
                      <a:pt x="0" y="4679"/>
                    </a:lnTo>
                    <a:lnTo>
                      <a:pt x="72" y="10370"/>
                    </a:lnTo>
                    <a:lnTo>
                      <a:pt x="8216" y="5655"/>
                    </a:lnTo>
                    <a:lnTo>
                      <a:pt x="82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6"/>
              <p:cNvSpPr/>
              <p:nvPr/>
            </p:nvSpPr>
            <p:spPr>
              <a:xfrm>
                <a:off x="7462499" y="2694886"/>
                <a:ext cx="247607" cy="311227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10910" extrusionOk="0">
                    <a:moveTo>
                      <a:pt x="8145" y="729"/>
                    </a:moveTo>
                    <a:lnTo>
                      <a:pt x="8145" y="5766"/>
                    </a:lnTo>
                    <a:lnTo>
                      <a:pt x="537" y="10171"/>
                    </a:lnTo>
                    <a:lnTo>
                      <a:pt x="537" y="5063"/>
                    </a:lnTo>
                    <a:lnTo>
                      <a:pt x="8145" y="729"/>
                    </a:lnTo>
                    <a:close/>
                    <a:moveTo>
                      <a:pt x="8412" y="0"/>
                    </a:moveTo>
                    <a:cubicBezTo>
                      <a:pt x="8366" y="0"/>
                      <a:pt x="8320" y="12"/>
                      <a:pt x="8276" y="39"/>
                    </a:cubicBezTo>
                    <a:lnTo>
                      <a:pt x="132" y="4670"/>
                    </a:lnTo>
                    <a:cubicBezTo>
                      <a:pt x="48" y="4718"/>
                      <a:pt x="1" y="4813"/>
                      <a:pt x="1" y="4908"/>
                    </a:cubicBezTo>
                    <a:lnTo>
                      <a:pt x="1" y="10635"/>
                    </a:lnTo>
                    <a:cubicBezTo>
                      <a:pt x="1" y="10790"/>
                      <a:pt x="120" y="10909"/>
                      <a:pt x="275" y="10909"/>
                    </a:cubicBezTo>
                    <a:cubicBezTo>
                      <a:pt x="310" y="10909"/>
                      <a:pt x="358" y="10897"/>
                      <a:pt x="394" y="10873"/>
                    </a:cubicBezTo>
                    <a:lnTo>
                      <a:pt x="8538" y="6147"/>
                    </a:lnTo>
                    <a:cubicBezTo>
                      <a:pt x="8621" y="6099"/>
                      <a:pt x="8680" y="6016"/>
                      <a:pt x="8680" y="5920"/>
                    </a:cubicBezTo>
                    <a:lnTo>
                      <a:pt x="8680" y="265"/>
                    </a:lnTo>
                    <a:cubicBezTo>
                      <a:pt x="8680" y="112"/>
                      <a:pt x="8552" y="0"/>
                      <a:pt x="84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6"/>
              <p:cNvSpPr/>
              <p:nvPr/>
            </p:nvSpPr>
            <p:spPr>
              <a:xfrm>
                <a:off x="7234624" y="2706839"/>
                <a:ext cx="235371" cy="291458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10217" extrusionOk="0">
                    <a:moveTo>
                      <a:pt x="1" y="1"/>
                    </a:moveTo>
                    <a:lnTo>
                      <a:pt x="1" y="5501"/>
                    </a:lnTo>
                    <a:lnTo>
                      <a:pt x="8252" y="10216"/>
                    </a:lnTo>
                    <a:lnTo>
                      <a:pt x="8204" y="46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6"/>
              <p:cNvSpPr/>
              <p:nvPr/>
            </p:nvSpPr>
            <p:spPr>
              <a:xfrm>
                <a:off x="7227150" y="2699364"/>
                <a:ext cx="250659" cy="30674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753" extrusionOk="0">
                    <a:moveTo>
                      <a:pt x="537" y="727"/>
                    </a:moveTo>
                    <a:lnTo>
                      <a:pt x="8204" y="5037"/>
                    </a:lnTo>
                    <a:lnTo>
                      <a:pt x="8252" y="10014"/>
                    </a:lnTo>
                    <a:lnTo>
                      <a:pt x="537" y="5609"/>
                    </a:lnTo>
                    <a:lnTo>
                      <a:pt x="537" y="727"/>
                    </a:lnTo>
                    <a:close/>
                    <a:moveTo>
                      <a:pt x="270" y="1"/>
                    </a:moveTo>
                    <a:cubicBezTo>
                      <a:pt x="224" y="1"/>
                      <a:pt x="179" y="13"/>
                      <a:pt x="144" y="37"/>
                    </a:cubicBezTo>
                    <a:cubicBezTo>
                      <a:pt x="60" y="84"/>
                      <a:pt x="1" y="168"/>
                      <a:pt x="1" y="263"/>
                    </a:cubicBezTo>
                    <a:lnTo>
                      <a:pt x="1" y="5763"/>
                    </a:lnTo>
                    <a:cubicBezTo>
                      <a:pt x="1" y="5859"/>
                      <a:pt x="60" y="5942"/>
                      <a:pt x="144" y="5990"/>
                    </a:cubicBezTo>
                    <a:lnTo>
                      <a:pt x="8383" y="10716"/>
                    </a:lnTo>
                    <a:cubicBezTo>
                      <a:pt x="8430" y="10740"/>
                      <a:pt x="8478" y="10752"/>
                      <a:pt x="8526" y="10752"/>
                    </a:cubicBezTo>
                    <a:cubicBezTo>
                      <a:pt x="8668" y="10752"/>
                      <a:pt x="8788" y="10621"/>
                      <a:pt x="8788" y="10478"/>
                    </a:cubicBezTo>
                    <a:lnTo>
                      <a:pt x="8740" y="4882"/>
                    </a:lnTo>
                    <a:cubicBezTo>
                      <a:pt x="8740" y="4775"/>
                      <a:pt x="8680" y="4692"/>
                      <a:pt x="8597" y="4644"/>
                    </a:cubicBezTo>
                    <a:lnTo>
                      <a:pt x="406" y="37"/>
                    </a:lnTo>
                    <a:cubicBezTo>
                      <a:pt x="364" y="13"/>
                      <a:pt x="316" y="1"/>
                      <a:pt x="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6"/>
              <p:cNvSpPr/>
              <p:nvPr/>
            </p:nvSpPr>
            <p:spPr>
              <a:xfrm>
                <a:off x="7225810" y="2563174"/>
                <a:ext cx="484975" cy="282957"/>
              </a:xfrm>
              <a:custGeom>
                <a:avLst/>
                <a:gdLst/>
                <a:ahLst/>
                <a:cxnLst/>
                <a:rect l="l" t="t" r="r" b="b"/>
                <a:pathLst>
                  <a:path w="17003" h="9919" extrusionOk="0">
                    <a:moveTo>
                      <a:pt x="8668" y="572"/>
                    </a:moveTo>
                    <a:cubicBezTo>
                      <a:pt x="13407" y="3382"/>
                      <a:pt x="15335" y="4477"/>
                      <a:pt x="16145" y="4906"/>
                    </a:cubicBezTo>
                    <a:lnTo>
                      <a:pt x="8513" y="9347"/>
                    </a:lnTo>
                    <a:lnTo>
                      <a:pt x="857" y="5037"/>
                    </a:lnTo>
                    <a:lnTo>
                      <a:pt x="8668" y="572"/>
                    </a:lnTo>
                    <a:close/>
                    <a:moveTo>
                      <a:pt x="8668" y="0"/>
                    </a:moveTo>
                    <a:cubicBezTo>
                      <a:pt x="8623" y="0"/>
                      <a:pt x="8579" y="12"/>
                      <a:pt x="8537" y="36"/>
                    </a:cubicBezTo>
                    <a:lnTo>
                      <a:pt x="179" y="4811"/>
                    </a:lnTo>
                    <a:cubicBezTo>
                      <a:pt x="0" y="4906"/>
                      <a:pt x="0" y="5168"/>
                      <a:pt x="179" y="5275"/>
                    </a:cubicBezTo>
                    <a:lnTo>
                      <a:pt x="8382" y="9883"/>
                    </a:lnTo>
                    <a:cubicBezTo>
                      <a:pt x="8418" y="9906"/>
                      <a:pt x="8465" y="9918"/>
                      <a:pt x="8513" y="9918"/>
                    </a:cubicBezTo>
                    <a:cubicBezTo>
                      <a:pt x="8561" y="9918"/>
                      <a:pt x="8608" y="9906"/>
                      <a:pt x="8644" y="9883"/>
                    </a:cubicBezTo>
                    <a:lnTo>
                      <a:pt x="16836" y="5108"/>
                    </a:lnTo>
                    <a:cubicBezTo>
                      <a:pt x="16955" y="5037"/>
                      <a:pt x="17002" y="4894"/>
                      <a:pt x="16955" y="4763"/>
                    </a:cubicBezTo>
                    <a:cubicBezTo>
                      <a:pt x="16907" y="4692"/>
                      <a:pt x="16836" y="4632"/>
                      <a:pt x="16752" y="4620"/>
                    </a:cubicBezTo>
                    <a:cubicBezTo>
                      <a:pt x="16288" y="4442"/>
                      <a:pt x="11763" y="1786"/>
                      <a:pt x="8799" y="36"/>
                    </a:cubicBezTo>
                    <a:cubicBezTo>
                      <a:pt x="8757" y="12"/>
                      <a:pt x="8712" y="0"/>
                      <a:pt x="86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6"/>
              <p:cNvSpPr/>
              <p:nvPr/>
            </p:nvSpPr>
            <p:spPr>
              <a:xfrm>
                <a:off x="7493761" y="2814844"/>
                <a:ext cx="99859" cy="126744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4443" extrusionOk="0">
                    <a:moveTo>
                      <a:pt x="3501" y="1"/>
                    </a:moveTo>
                    <a:lnTo>
                      <a:pt x="0" y="2037"/>
                    </a:lnTo>
                    <a:lnTo>
                      <a:pt x="24" y="4442"/>
                    </a:lnTo>
                    <a:lnTo>
                      <a:pt x="3501" y="2418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6"/>
              <p:cNvSpPr/>
              <p:nvPr/>
            </p:nvSpPr>
            <p:spPr>
              <a:xfrm>
                <a:off x="7234624" y="2422563"/>
                <a:ext cx="239450" cy="284298"/>
              </a:xfrm>
              <a:custGeom>
                <a:avLst/>
                <a:gdLst/>
                <a:ahLst/>
                <a:cxnLst/>
                <a:rect l="l" t="t" r="r" b="b"/>
                <a:pathLst>
                  <a:path w="8395" h="9966" extrusionOk="0">
                    <a:moveTo>
                      <a:pt x="8395" y="0"/>
                    </a:moveTo>
                    <a:lnTo>
                      <a:pt x="1" y="5025"/>
                    </a:lnTo>
                    <a:lnTo>
                      <a:pt x="1" y="9966"/>
                    </a:lnTo>
                    <a:lnTo>
                      <a:pt x="8359" y="5191"/>
                    </a:lnTo>
                    <a:lnTo>
                      <a:pt x="83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6"/>
              <p:cNvSpPr/>
              <p:nvPr/>
            </p:nvSpPr>
            <p:spPr>
              <a:xfrm>
                <a:off x="7227150" y="2415088"/>
                <a:ext cx="254738" cy="299588"/>
              </a:xfrm>
              <a:custGeom>
                <a:avLst/>
                <a:gdLst/>
                <a:ahLst/>
                <a:cxnLst/>
                <a:rect l="l" t="t" r="r" b="b"/>
                <a:pathLst>
                  <a:path w="8931" h="10502" extrusionOk="0">
                    <a:moveTo>
                      <a:pt x="8383" y="739"/>
                    </a:moveTo>
                    <a:lnTo>
                      <a:pt x="8347" y="5299"/>
                    </a:lnTo>
                    <a:lnTo>
                      <a:pt x="537" y="9763"/>
                    </a:lnTo>
                    <a:lnTo>
                      <a:pt x="537" y="5442"/>
                    </a:lnTo>
                    <a:lnTo>
                      <a:pt x="8383" y="739"/>
                    </a:lnTo>
                    <a:close/>
                    <a:moveTo>
                      <a:pt x="8657" y="0"/>
                    </a:moveTo>
                    <a:cubicBezTo>
                      <a:pt x="8612" y="0"/>
                      <a:pt x="8567" y="12"/>
                      <a:pt x="8526" y="36"/>
                    </a:cubicBezTo>
                    <a:lnTo>
                      <a:pt x="132" y="5061"/>
                    </a:lnTo>
                    <a:cubicBezTo>
                      <a:pt x="48" y="5108"/>
                      <a:pt x="1" y="5191"/>
                      <a:pt x="1" y="5287"/>
                    </a:cubicBezTo>
                    <a:lnTo>
                      <a:pt x="1" y="10228"/>
                    </a:lnTo>
                    <a:cubicBezTo>
                      <a:pt x="1" y="10383"/>
                      <a:pt x="120" y="10502"/>
                      <a:pt x="263" y="10502"/>
                    </a:cubicBezTo>
                    <a:cubicBezTo>
                      <a:pt x="310" y="10502"/>
                      <a:pt x="358" y="10490"/>
                      <a:pt x="406" y="10466"/>
                    </a:cubicBezTo>
                    <a:lnTo>
                      <a:pt x="8752" y="5692"/>
                    </a:lnTo>
                    <a:cubicBezTo>
                      <a:pt x="8835" y="5644"/>
                      <a:pt x="8883" y="5561"/>
                      <a:pt x="8883" y="5465"/>
                    </a:cubicBezTo>
                    <a:lnTo>
                      <a:pt x="8930" y="274"/>
                    </a:lnTo>
                    <a:cubicBezTo>
                      <a:pt x="8930" y="167"/>
                      <a:pt x="8871" y="84"/>
                      <a:pt x="8788" y="36"/>
                    </a:cubicBezTo>
                    <a:cubicBezTo>
                      <a:pt x="8746" y="12"/>
                      <a:pt x="8701" y="0"/>
                      <a:pt x="86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6"/>
              <p:cNvSpPr/>
              <p:nvPr/>
            </p:nvSpPr>
            <p:spPr>
              <a:xfrm>
                <a:off x="7470314" y="2566569"/>
                <a:ext cx="231292" cy="268009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9395" extrusionOk="0">
                    <a:moveTo>
                      <a:pt x="8109" y="1"/>
                    </a:moveTo>
                    <a:lnTo>
                      <a:pt x="1" y="5037"/>
                    </a:lnTo>
                    <a:lnTo>
                      <a:pt x="1" y="9395"/>
                    </a:lnTo>
                    <a:lnTo>
                      <a:pt x="8073" y="4858"/>
                    </a:lnTo>
                    <a:lnTo>
                      <a:pt x="81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6"/>
              <p:cNvSpPr/>
              <p:nvPr/>
            </p:nvSpPr>
            <p:spPr>
              <a:xfrm>
                <a:off x="7462499" y="2558838"/>
                <a:ext cx="246580" cy="283214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9928" extrusionOk="0">
                    <a:moveTo>
                      <a:pt x="8097" y="748"/>
                    </a:moveTo>
                    <a:lnTo>
                      <a:pt x="8097" y="4915"/>
                    </a:lnTo>
                    <a:lnTo>
                      <a:pt x="537" y="9201"/>
                    </a:lnTo>
                    <a:lnTo>
                      <a:pt x="537" y="5451"/>
                    </a:lnTo>
                    <a:lnTo>
                      <a:pt x="8097" y="748"/>
                    </a:lnTo>
                    <a:close/>
                    <a:moveTo>
                      <a:pt x="8371" y="1"/>
                    </a:moveTo>
                    <a:cubicBezTo>
                      <a:pt x="8326" y="1"/>
                      <a:pt x="8282" y="16"/>
                      <a:pt x="8240" y="45"/>
                    </a:cubicBezTo>
                    <a:lnTo>
                      <a:pt x="132" y="5082"/>
                    </a:lnTo>
                    <a:cubicBezTo>
                      <a:pt x="48" y="5129"/>
                      <a:pt x="1" y="5213"/>
                      <a:pt x="1" y="5308"/>
                    </a:cubicBezTo>
                    <a:lnTo>
                      <a:pt x="1" y="9666"/>
                    </a:lnTo>
                    <a:cubicBezTo>
                      <a:pt x="1" y="9808"/>
                      <a:pt x="120" y="9927"/>
                      <a:pt x="275" y="9927"/>
                    </a:cubicBezTo>
                    <a:cubicBezTo>
                      <a:pt x="322" y="9927"/>
                      <a:pt x="370" y="9916"/>
                      <a:pt x="406" y="9892"/>
                    </a:cubicBezTo>
                    <a:lnTo>
                      <a:pt x="8514" y="5308"/>
                    </a:lnTo>
                    <a:cubicBezTo>
                      <a:pt x="8597" y="5260"/>
                      <a:pt x="8645" y="5177"/>
                      <a:pt x="8645" y="5082"/>
                    </a:cubicBezTo>
                    <a:lnTo>
                      <a:pt x="8645" y="272"/>
                    </a:lnTo>
                    <a:cubicBezTo>
                      <a:pt x="8645" y="176"/>
                      <a:pt x="8597" y="81"/>
                      <a:pt x="8502" y="45"/>
                    </a:cubicBezTo>
                    <a:cubicBezTo>
                      <a:pt x="8460" y="16"/>
                      <a:pt x="8415" y="1"/>
                      <a:pt x="8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6"/>
              <p:cNvSpPr/>
              <p:nvPr/>
            </p:nvSpPr>
            <p:spPr>
              <a:xfrm>
                <a:off x="7234624" y="2565885"/>
                <a:ext cx="235713" cy="272773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9562" extrusionOk="0">
                    <a:moveTo>
                      <a:pt x="1" y="1"/>
                    </a:moveTo>
                    <a:lnTo>
                      <a:pt x="1" y="4942"/>
                    </a:lnTo>
                    <a:lnTo>
                      <a:pt x="8204" y="9561"/>
                    </a:lnTo>
                    <a:lnTo>
                      <a:pt x="8264" y="50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7227150" y="2558154"/>
                <a:ext cx="250659" cy="28797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095" extrusionOk="0">
                    <a:moveTo>
                      <a:pt x="537" y="748"/>
                    </a:moveTo>
                    <a:lnTo>
                      <a:pt x="8252" y="5475"/>
                    </a:lnTo>
                    <a:lnTo>
                      <a:pt x="8204" y="9368"/>
                    </a:lnTo>
                    <a:lnTo>
                      <a:pt x="537" y="5058"/>
                    </a:lnTo>
                    <a:lnTo>
                      <a:pt x="537" y="748"/>
                    </a:lnTo>
                    <a:close/>
                    <a:moveTo>
                      <a:pt x="261" y="0"/>
                    </a:moveTo>
                    <a:cubicBezTo>
                      <a:pt x="124" y="0"/>
                      <a:pt x="1" y="113"/>
                      <a:pt x="1" y="272"/>
                    </a:cubicBezTo>
                    <a:lnTo>
                      <a:pt x="1" y="5213"/>
                    </a:lnTo>
                    <a:cubicBezTo>
                      <a:pt x="1" y="5320"/>
                      <a:pt x="48" y="5403"/>
                      <a:pt x="132" y="5451"/>
                    </a:cubicBezTo>
                    <a:lnTo>
                      <a:pt x="8335" y="10059"/>
                    </a:lnTo>
                    <a:cubicBezTo>
                      <a:pt x="8371" y="10082"/>
                      <a:pt x="8418" y="10094"/>
                      <a:pt x="8466" y="10094"/>
                    </a:cubicBezTo>
                    <a:cubicBezTo>
                      <a:pt x="8609" y="10094"/>
                      <a:pt x="8728" y="9975"/>
                      <a:pt x="8728" y="9832"/>
                    </a:cubicBezTo>
                    <a:lnTo>
                      <a:pt x="8788" y="5332"/>
                    </a:lnTo>
                    <a:cubicBezTo>
                      <a:pt x="8788" y="5237"/>
                      <a:pt x="8740" y="5153"/>
                      <a:pt x="8668" y="5106"/>
                    </a:cubicBezTo>
                    <a:lnTo>
                      <a:pt x="406" y="46"/>
                    </a:lnTo>
                    <a:cubicBezTo>
                      <a:pt x="359" y="14"/>
                      <a:pt x="309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6"/>
              <p:cNvSpPr/>
              <p:nvPr/>
            </p:nvSpPr>
            <p:spPr>
              <a:xfrm>
                <a:off x="7645906" y="2800922"/>
                <a:ext cx="466292" cy="265299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9300" extrusionOk="0">
                    <a:moveTo>
                      <a:pt x="8346" y="1"/>
                    </a:moveTo>
                    <a:lnTo>
                      <a:pt x="0" y="4775"/>
                    </a:lnTo>
                    <a:lnTo>
                      <a:pt x="8168" y="9300"/>
                    </a:lnTo>
                    <a:lnTo>
                      <a:pt x="16347" y="4668"/>
                    </a:lnTo>
                    <a:lnTo>
                      <a:pt x="83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>
                <a:off x="7883280" y="2653179"/>
                <a:ext cx="230294" cy="27990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9812" extrusionOk="0">
                    <a:moveTo>
                      <a:pt x="84" y="1"/>
                    </a:moveTo>
                    <a:lnTo>
                      <a:pt x="1" y="5192"/>
                    </a:lnTo>
                    <a:lnTo>
                      <a:pt x="8014" y="9811"/>
                    </a:lnTo>
                    <a:lnTo>
                      <a:pt x="8073" y="488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>
                <a:off x="7875464" y="2645248"/>
                <a:ext cx="244555" cy="295651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10364" extrusionOk="0">
                    <a:moveTo>
                      <a:pt x="620" y="767"/>
                    </a:moveTo>
                    <a:lnTo>
                      <a:pt x="8037" y="5470"/>
                    </a:lnTo>
                    <a:lnTo>
                      <a:pt x="8026" y="9637"/>
                    </a:lnTo>
                    <a:lnTo>
                      <a:pt x="548" y="5339"/>
                    </a:lnTo>
                    <a:lnTo>
                      <a:pt x="620" y="767"/>
                    </a:lnTo>
                    <a:close/>
                    <a:moveTo>
                      <a:pt x="359" y="0"/>
                    </a:moveTo>
                    <a:cubicBezTo>
                      <a:pt x="221" y="0"/>
                      <a:pt x="93" y="107"/>
                      <a:pt x="84" y="267"/>
                    </a:cubicBezTo>
                    <a:lnTo>
                      <a:pt x="1" y="5482"/>
                    </a:lnTo>
                    <a:cubicBezTo>
                      <a:pt x="1" y="5577"/>
                      <a:pt x="48" y="5660"/>
                      <a:pt x="144" y="5708"/>
                    </a:cubicBezTo>
                    <a:lnTo>
                      <a:pt x="8145" y="10327"/>
                    </a:lnTo>
                    <a:cubicBezTo>
                      <a:pt x="8192" y="10351"/>
                      <a:pt x="8240" y="10363"/>
                      <a:pt x="8288" y="10363"/>
                    </a:cubicBezTo>
                    <a:lnTo>
                      <a:pt x="8288" y="10351"/>
                    </a:lnTo>
                    <a:cubicBezTo>
                      <a:pt x="8430" y="10351"/>
                      <a:pt x="8549" y="10232"/>
                      <a:pt x="8549" y="10089"/>
                    </a:cubicBezTo>
                    <a:lnTo>
                      <a:pt x="8573" y="5303"/>
                    </a:lnTo>
                    <a:cubicBezTo>
                      <a:pt x="8573" y="5220"/>
                      <a:pt x="8526" y="5124"/>
                      <a:pt x="8454" y="5077"/>
                    </a:cubicBezTo>
                    <a:lnTo>
                      <a:pt x="501" y="41"/>
                    </a:lnTo>
                    <a:cubicBezTo>
                      <a:pt x="455" y="13"/>
                      <a:pt x="406" y="0"/>
                      <a:pt x="359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>
                <a:off x="7878858" y="2932719"/>
                <a:ext cx="234373" cy="295851"/>
              </a:xfrm>
              <a:custGeom>
                <a:avLst/>
                <a:gdLst/>
                <a:ahLst/>
                <a:cxnLst/>
                <a:rect l="l" t="t" r="r" b="b"/>
                <a:pathLst>
                  <a:path w="8217" h="10371" extrusionOk="0">
                    <a:moveTo>
                      <a:pt x="8216" y="0"/>
                    </a:moveTo>
                    <a:lnTo>
                      <a:pt x="1" y="4680"/>
                    </a:lnTo>
                    <a:lnTo>
                      <a:pt x="72" y="10371"/>
                    </a:lnTo>
                    <a:lnTo>
                      <a:pt x="8216" y="5656"/>
                    </a:lnTo>
                    <a:lnTo>
                      <a:pt x="82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7873439" y="2925159"/>
                <a:ext cx="247579" cy="311227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10910" extrusionOk="0">
                    <a:moveTo>
                      <a:pt x="8144" y="730"/>
                    </a:moveTo>
                    <a:lnTo>
                      <a:pt x="8144" y="5766"/>
                    </a:lnTo>
                    <a:lnTo>
                      <a:pt x="536" y="10171"/>
                    </a:lnTo>
                    <a:lnTo>
                      <a:pt x="536" y="5064"/>
                    </a:lnTo>
                    <a:lnTo>
                      <a:pt x="8144" y="730"/>
                    </a:lnTo>
                    <a:close/>
                    <a:moveTo>
                      <a:pt x="8412" y="1"/>
                    </a:moveTo>
                    <a:cubicBezTo>
                      <a:pt x="8366" y="1"/>
                      <a:pt x="8319" y="13"/>
                      <a:pt x="8275" y="39"/>
                    </a:cubicBezTo>
                    <a:lnTo>
                      <a:pt x="131" y="4671"/>
                    </a:lnTo>
                    <a:cubicBezTo>
                      <a:pt x="48" y="4718"/>
                      <a:pt x="0" y="4814"/>
                      <a:pt x="0" y="4909"/>
                    </a:cubicBezTo>
                    <a:lnTo>
                      <a:pt x="0" y="10636"/>
                    </a:lnTo>
                    <a:cubicBezTo>
                      <a:pt x="0" y="10791"/>
                      <a:pt x="119" y="10910"/>
                      <a:pt x="262" y="10910"/>
                    </a:cubicBezTo>
                    <a:cubicBezTo>
                      <a:pt x="310" y="10910"/>
                      <a:pt x="358" y="10898"/>
                      <a:pt x="405" y="10874"/>
                    </a:cubicBezTo>
                    <a:lnTo>
                      <a:pt x="8549" y="6159"/>
                    </a:lnTo>
                    <a:cubicBezTo>
                      <a:pt x="8632" y="6111"/>
                      <a:pt x="8680" y="6016"/>
                      <a:pt x="8680" y="5921"/>
                    </a:cubicBezTo>
                    <a:lnTo>
                      <a:pt x="8680" y="265"/>
                    </a:lnTo>
                    <a:cubicBezTo>
                      <a:pt x="8680" y="113"/>
                      <a:pt x="8551" y="1"/>
                      <a:pt x="8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7645906" y="2937141"/>
                <a:ext cx="235029" cy="291429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10216" extrusionOk="0">
                    <a:moveTo>
                      <a:pt x="0" y="0"/>
                    </a:moveTo>
                    <a:lnTo>
                      <a:pt x="0" y="5501"/>
                    </a:lnTo>
                    <a:lnTo>
                      <a:pt x="8239" y="10216"/>
                    </a:lnTo>
                    <a:lnTo>
                      <a:pt x="8192" y="4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7638090" y="2929667"/>
                <a:ext cx="250659" cy="306720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752" extrusionOk="0">
                    <a:moveTo>
                      <a:pt x="536" y="727"/>
                    </a:moveTo>
                    <a:lnTo>
                      <a:pt x="8192" y="5037"/>
                    </a:lnTo>
                    <a:lnTo>
                      <a:pt x="8239" y="10013"/>
                    </a:lnTo>
                    <a:lnTo>
                      <a:pt x="536" y="5608"/>
                    </a:lnTo>
                    <a:lnTo>
                      <a:pt x="536" y="727"/>
                    </a:lnTo>
                    <a:close/>
                    <a:moveTo>
                      <a:pt x="268" y="0"/>
                    </a:moveTo>
                    <a:cubicBezTo>
                      <a:pt x="221" y="0"/>
                      <a:pt x="173" y="12"/>
                      <a:pt x="131" y="36"/>
                    </a:cubicBezTo>
                    <a:cubicBezTo>
                      <a:pt x="48" y="84"/>
                      <a:pt x="0" y="167"/>
                      <a:pt x="0" y="262"/>
                    </a:cubicBezTo>
                    <a:lnTo>
                      <a:pt x="0" y="5763"/>
                    </a:lnTo>
                    <a:cubicBezTo>
                      <a:pt x="0" y="5858"/>
                      <a:pt x="48" y="5942"/>
                      <a:pt x="131" y="5989"/>
                    </a:cubicBezTo>
                    <a:lnTo>
                      <a:pt x="8382" y="10716"/>
                    </a:lnTo>
                    <a:cubicBezTo>
                      <a:pt x="8418" y="10740"/>
                      <a:pt x="8466" y="10752"/>
                      <a:pt x="8513" y="10752"/>
                    </a:cubicBezTo>
                    <a:cubicBezTo>
                      <a:pt x="8561" y="10752"/>
                      <a:pt x="8609" y="10740"/>
                      <a:pt x="8656" y="10716"/>
                    </a:cubicBezTo>
                    <a:cubicBezTo>
                      <a:pt x="8739" y="10668"/>
                      <a:pt x="8787" y="10573"/>
                      <a:pt x="8787" y="10478"/>
                    </a:cubicBezTo>
                    <a:lnTo>
                      <a:pt x="8728" y="4882"/>
                    </a:lnTo>
                    <a:cubicBezTo>
                      <a:pt x="8728" y="4775"/>
                      <a:pt x="8680" y="4691"/>
                      <a:pt x="8597" y="4644"/>
                    </a:cubicBezTo>
                    <a:lnTo>
                      <a:pt x="405" y="36"/>
                    </a:lnTo>
                    <a:cubicBezTo>
                      <a:pt x="363" y="12"/>
                      <a:pt x="316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7638090" y="2793448"/>
                <a:ext cx="483606" cy="282957"/>
              </a:xfrm>
              <a:custGeom>
                <a:avLst/>
                <a:gdLst/>
                <a:ahLst/>
                <a:cxnLst/>
                <a:rect l="l" t="t" r="r" b="b"/>
                <a:pathLst>
                  <a:path w="16955" h="9919" extrusionOk="0">
                    <a:moveTo>
                      <a:pt x="8620" y="584"/>
                    </a:moveTo>
                    <a:cubicBezTo>
                      <a:pt x="13359" y="3382"/>
                      <a:pt x="15276" y="4478"/>
                      <a:pt x="16098" y="4906"/>
                    </a:cubicBezTo>
                    <a:lnTo>
                      <a:pt x="8466" y="9347"/>
                    </a:lnTo>
                    <a:lnTo>
                      <a:pt x="810" y="5037"/>
                    </a:lnTo>
                    <a:lnTo>
                      <a:pt x="8620" y="584"/>
                    </a:lnTo>
                    <a:close/>
                    <a:moveTo>
                      <a:pt x="8620" y="1"/>
                    </a:moveTo>
                    <a:cubicBezTo>
                      <a:pt x="8576" y="1"/>
                      <a:pt x="8531" y="13"/>
                      <a:pt x="8489" y="37"/>
                    </a:cubicBezTo>
                    <a:lnTo>
                      <a:pt x="131" y="4811"/>
                    </a:lnTo>
                    <a:cubicBezTo>
                      <a:pt x="48" y="4859"/>
                      <a:pt x="0" y="4942"/>
                      <a:pt x="0" y="5037"/>
                    </a:cubicBezTo>
                    <a:cubicBezTo>
                      <a:pt x="0" y="5132"/>
                      <a:pt x="48" y="5228"/>
                      <a:pt x="131" y="5275"/>
                    </a:cubicBezTo>
                    <a:lnTo>
                      <a:pt x="8335" y="9883"/>
                    </a:lnTo>
                    <a:cubicBezTo>
                      <a:pt x="8370" y="9907"/>
                      <a:pt x="8418" y="9919"/>
                      <a:pt x="8466" y="9919"/>
                    </a:cubicBezTo>
                    <a:cubicBezTo>
                      <a:pt x="8513" y="9919"/>
                      <a:pt x="8561" y="9907"/>
                      <a:pt x="8597" y="9871"/>
                    </a:cubicBezTo>
                    <a:lnTo>
                      <a:pt x="16800" y="5109"/>
                    </a:lnTo>
                    <a:cubicBezTo>
                      <a:pt x="16907" y="5037"/>
                      <a:pt x="16955" y="4894"/>
                      <a:pt x="16907" y="4763"/>
                    </a:cubicBezTo>
                    <a:cubicBezTo>
                      <a:pt x="16860" y="4680"/>
                      <a:pt x="16788" y="4632"/>
                      <a:pt x="16705" y="4621"/>
                    </a:cubicBezTo>
                    <a:cubicBezTo>
                      <a:pt x="16240" y="4430"/>
                      <a:pt x="11716" y="1787"/>
                      <a:pt x="8751" y="37"/>
                    </a:cubicBezTo>
                    <a:cubicBezTo>
                      <a:pt x="8710" y="13"/>
                      <a:pt x="8665" y="1"/>
                      <a:pt x="8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7904672" y="3045146"/>
                <a:ext cx="99887" cy="126716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4442" extrusionOk="0">
                    <a:moveTo>
                      <a:pt x="3501" y="0"/>
                    </a:moveTo>
                    <a:lnTo>
                      <a:pt x="1" y="2036"/>
                    </a:lnTo>
                    <a:lnTo>
                      <a:pt x="25" y="4441"/>
                    </a:lnTo>
                    <a:lnTo>
                      <a:pt x="3501" y="2417"/>
                    </a:lnTo>
                    <a:lnTo>
                      <a:pt x="35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7645906" y="2652836"/>
                <a:ext cx="239107" cy="284326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9967" extrusionOk="0">
                    <a:moveTo>
                      <a:pt x="8382" y="1"/>
                    </a:moveTo>
                    <a:lnTo>
                      <a:pt x="0" y="5025"/>
                    </a:lnTo>
                    <a:lnTo>
                      <a:pt x="0" y="9966"/>
                    </a:lnTo>
                    <a:lnTo>
                      <a:pt x="8346" y="5192"/>
                    </a:lnTo>
                    <a:lnTo>
                      <a:pt x="8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7638090" y="2645362"/>
                <a:ext cx="254709" cy="299617"/>
              </a:xfrm>
              <a:custGeom>
                <a:avLst/>
                <a:gdLst/>
                <a:ahLst/>
                <a:cxnLst/>
                <a:rect l="l" t="t" r="r" b="b"/>
                <a:pathLst>
                  <a:path w="8930" h="10503" extrusionOk="0">
                    <a:moveTo>
                      <a:pt x="8382" y="739"/>
                    </a:moveTo>
                    <a:lnTo>
                      <a:pt x="8358" y="5299"/>
                    </a:lnTo>
                    <a:lnTo>
                      <a:pt x="536" y="9764"/>
                    </a:lnTo>
                    <a:lnTo>
                      <a:pt x="536" y="5442"/>
                    </a:lnTo>
                    <a:lnTo>
                      <a:pt x="8382" y="739"/>
                    </a:lnTo>
                    <a:close/>
                    <a:moveTo>
                      <a:pt x="8656" y="1"/>
                    </a:moveTo>
                    <a:cubicBezTo>
                      <a:pt x="8611" y="1"/>
                      <a:pt x="8567" y="13"/>
                      <a:pt x="8525" y="37"/>
                    </a:cubicBezTo>
                    <a:lnTo>
                      <a:pt x="131" y="5061"/>
                    </a:lnTo>
                    <a:cubicBezTo>
                      <a:pt x="48" y="5109"/>
                      <a:pt x="0" y="5192"/>
                      <a:pt x="0" y="5287"/>
                    </a:cubicBezTo>
                    <a:lnTo>
                      <a:pt x="0" y="10228"/>
                    </a:lnTo>
                    <a:cubicBezTo>
                      <a:pt x="0" y="10383"/>
                      <a:pt x="119" y="10502"/>
                      <a:pt x="274" y="10502"/>
                    </a:cubicBezTo>
                    <a:cubicBezTo>
                      <a:pt x="310" y="10502"/>
                      <a:pt x="357" y="10490"/>
                      <a:pt x="405" y="10466"/>
                    </a:cubicBezTo>
                    <a:lnTo>
                      <a:pt x="8751" y="5692"/>
                    </a:lnTo>
                    <a:cubicBezTo>
                      <a:pt x="8835" y="5644"/>
                      <a:pt x="8882" y="5561"/>
                      <a:pt x="8882" y="5466"/>
                    </a:cubicBezTo>
                    <a:lnTo>
                      <a:pt x="8930" y="263"/>
                    </a:lnTo>
                    <a:cubicBezTo>
                      <a:pt x="8930" y="167"/>
                      <a:pt x="8870" y="84"/>
                      <a:pt x="8787" y="37"/>
                    </a:cubicBezTo>
                    <a:cubicBezTo>
                      <a:pt x="8745" y="13"/>
                      <a:pt x="8701" y="1"/>
                      <a:pt x="8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6"/>
              <p:cNvSpPr/>
              <p:nvPr/>
            </p:nvSpPr>
            <p:spPr>
              <a:xfrm>
                <a:off x="7881254" y="2796843"/>
                <a:ext cx="231292" cy="268009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9395" extrusionOk="0">
                    <a:moveTo>
                      <a:pt x="8108" y="1"/>
                    </a:moveTo>
                    <a:lnTo>
                      <a:pt x="0" y="5037"/>
                    </a:lnTo>
                    <a:lnTo>
                      <a:pt x="0" y="9395"/>
                    </a:lnTo>
                    <a:lnTo>
                      <a:pt x="8073" y="4859"/>
                    </a:lnTo>
                    <a:lnTo>
                      <a:pt x="81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6"/>
              <p:cNvSpPr/>
              <p:nvPr/>
            </p:nvSpPr>
            <p:spPr>
              <a:xfrm>
                <a:off x="7873439" y="2789397"/>
                <a:ext cx="246580" cy="282928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9918" extrusionOk="0">
                    <a:moveTo>
                      <a:pt x="8108" y="738"/>
                    </a:moveTo>
                    <a:lnTo>
                      <a:pt x="8108" y="4905"/>
                    </a:lnTo>
                    <a:lnTo>
                      <a:pt x="536" y="9192"/>
                    </a:lnTo>
                    <a:lnTo>
                      <a:pt x="536" y="5453"/>
                    </a:lnTo>
                    <a:lnTo>
                      <a:pt x="8108" y="738"/>
                    </a:lnTo>
                    <a:close/>
                    <a:moveTo>
                      <a:pt x="8370" y="0"/>
                    </a:moveTo>
                    <a:cubicBezTo>
                      <a:pt x="8326" y="0"/>
                      <a:pt x="8281" y="12"/>
                      <a:pt x="8239" y="36"/>
                    </a:cubicBezTo>
                    <a:lnTo>
                      <a:pt x="131" y="5072"/>
                    </a:lnTo>
                    <a:cubicBezTo>
                      <a:pt x="48" y="5120"/>
                      <a:pt x="0" y="5203"/>
                      <a:pt x="0" y="5298"/>
                    </a:cubicBezTo>
                    <a:lnTo>
                      <a:pt x="0" y="9656"/>
                    </a:lnTo>
                    <a:cubicBezTo>
                      <a:pt x="0" y="9751"/>
                      <a:pt x="60" y="9835"/>
                      <a:pt x="143" y="9882"/>
                    </a:cubicBezTo>
                    <a:cubicBezTo>
                      <a:pt x="179" y="9906"/>
                      <a:pt x="227" y="9918"/>
                      <a:pt x="274" y="9918"/>
                    </a:cubicBezTo>
                    <a:cubicBezTo>
                      <a:pt x="322" y="9918"/>
                      <a:pt x="369" y="9906"/>
                      <a:pt x="405" y="9894"/>
                    </a:cubicBezTo>
                    <a:lnTo>
                      <a:pt x="8513" y="5310"/>
                    </a:lnTo>
                    <a:cubicBezTo>
                      <a:pt x="8597" y="5263"/>
                      <a:pt x="8644" y="5167"/>
                      <a:pt x="8644" y="5072"/>
                    </a:cubicBezTo>
                    <a:lnTo>
                      <a:pt x="8644" y="274"/>
                    </a:lnTo>
                    <a:cubicBezTo>
                      <a:pt x="8644" y="167"/>
                      <a:pt x="8597" y="83"/>
                      <a:pt x="8501" y="36"/>
                    </a:cubicBezTo>
                    <a:cubicBezTo>
                      <a:pt x="8460" y="12"/>
                      <a:pt x="8415" y="0"/>
                      <a:pt x="8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7645906" y="2796187"/>
                <a:ext cx="235371" cy="272744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9561" extrusionOk="0">
                    <a:moveTo>
                      <a:pt x="0" y="0"/>
                    </a:moveTo>
                    <a:lnTo>
                      <a:pt x="0" y="4941"/>
                    </a:lnTo>
                    <a:lnTo>
                      <a:pt x="8192" y="9561"/>
                    </a:lnTo>
                    <a:lnTo>
                      <a:pt x="8251" y="50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6"/>
              <p:cNvSpPr/>
              <p:nvPr/>
            </p:nvSpPr>
            <p:spPr>
              <a:xfrm>
                <a:off x="7638090" y="2788427"/>
                <a:ext cx="250659" cy="287978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0095" extrusionOk="0">
                    <a:moveTo>
                      <a:pt x="536" y="748"/>
                    </a:moveTo>
                    <a:lnTo>
                      <a:pt x="8251" y="5475"/>
                    </a:lnTo>
                    <a:lnTo>
                      <a:pt x="8204" y="9369"/>
                    </a:lnTo>
                    <a:lnTo>
                      <a:pt x="536" y="5058"/>
                    </a:lnTo>
                    <a:lnTo>
                      <a:pt x="536" y="748"/>
                    </a:lnTo>
                    <a:close/>
                    <a:moveTo>
                      <a:pt x="261" y="1"/>
                    </a:moveTo>
                    <a:cubicBezTo>
                      <a:pt x="124" y="1"/>
                      <a:pt x="0" y="114"/>
                      <a:pt x="0" y="272"/>
                    </a:cubicBezTo>
                    <a:lnTo>
                      <a:pt x="0" y="5213"/>
                    </a:lnTo>
                    <a:cubicBezTo>
                      <a:pt x="0" y="5308"/>
                      <a:pt x="48" y="5404"/>
                      <a:pt x="131" y="5451"/>
                    </a:cubicBezTo>
                    <a:lnTo>
                      <a:pt x="8335" y="10059"/>
                    </a:lnTo>
                    <a:cubicBezTo>
                      <a:pt x="8370" y="10083"/>
                      <a:pt x="8418" y="10095"/>
                      <a:pt x="8466" y="10095"/>
                    </a:cubicBezTo>
                    <a:cubicBezTo>
                      <a:pt x="8609" y="10095"/>
                      <a:pt x="8728" y="9976"/>
                      <a:pt x="8728" y="9833"/>
                    </a:cubicBezTo>
                    <a:lnTo>
                      <a:pt x="8787" y="5332"/>
                    </a:lnTo>
                    <a:cubicBezTo>
                      <a:pt x="8787" y="5237"/>
                      <a:pt x="8739" y="5154"/>
                      <a:pt x="8668" y="5106"/>
                    </a:cubicBezTo>
                    <a:lnTo>
                      <a:pt x="405" y="46"/>
                    </a:lnTo>
                    <a:cubicBezTo>
                      <a:pt x="359" y="15"/>
                      <a:pt x="309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6"/>
              <p:cNvSpPr/>
              <p:nvPr/>
            </p:nvSpPr>
            <p:spPr>
              <a:xfrm>
                <a:off x="6946192" y="1263293"/>
                <a:ext cx="678645" cy="404224"/>
              </a:xfrm>
              <a:custGeom>
                <a:avLst/>
                <a:gdLst/>
                <a:ahLst/>
                <a:cxnLst/>
                <a:rect l="l" t="t" r="r" b="b"/>
                <a:pathLst>
                  <a:path w="23793" h="14170" extrusionOk="0">
                    <a:moveTo>
                      <a:pt x="401" y="1"/>
                    </a:moveTo>
                    <a:cubicBezTo>
                      <a:pt x="161" y="1"/>
                      <a:pt x="0" y="365"/>
                      <a:pt x="278" y="513"/>
                    </a:cubicBezTo>
                    <a:lnTo>
                      <a:pt x="23281" y="14134"/>
                    </a:lnTo>
                    <a:cubicBezTo>
                      <a:pt x="23329" y="14158"/>
                      <a:pt x="23376" y="14170"/>
                      <a:pt x="23424" y="14170"/>
                    </a:cubicBezTo>
                    <a:cubicBezTo>
                      <a:pt x="23698" y="14170"/>
                      <a:pt x="23793" y="13813"/>
                      <a:pt x="23555" y="13670"/>
                    </a:cubicBezTo>
                    <a:lnTo>
                      <a:pt x="552" y="49"/>
                    </a:lnTo>
                    <a:cubicBezTo>
                      <a:pt x="500" y="15"/>
                      <a:pt x="449" y="1"/>
                      <a:pt x="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6"/>
              <p:cNvSpPr/>
              <p:nvPr/>
            </p:nvSpPr>
            <p:spPr>
              <a:xfrm>
                <a:off x="7105583" y="2015305"/>
                <a:ext cx="108701" cy="238798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8371" extrusionOk="0">
                    <a:moveTo>
                      <a:pt x="3810" y="1"/>
                    </a:moveTo>
                    <a:lnTo>
                      <a:pt x="0" y="2275"/>
                    </a:lnTo>
                    <a:lnTo>
                      <a:pt x="0" y="8371"/>
                    </a:lnTo>
                    <a:lnTo>
                      <a:pt x="3810" y="6085"/>
                    </a:lnTo>
                    <a:lnTo>
                      <a:pt x="3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6"/>
              <p:cNvSpPr/>
              <p:nvPr/>
            </p:nvSpPr>
            <p:spPr>
              <a:xfrm>
                <a:off x="7097767" y="2007431"/>
                <a:ext cx="123989" cy="254145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8909" extrusionOk="0">
                    <a:moveTo>
                      <a:pt x="3822" y="741"/>
                    </a:moveTo>
                    <a:lnTo>
                      <a:pt x="3822" y="6206"/>
                    </a:lnTo>
                    <a:lnTo>
                      <a:pt x="548" y="8171"/>
                    </a:lnTo>
                    <a:lnTo>
                      <a:pt x="548" y="2706"/>
                    </a:lnTo>
                    <a:lnTo>
                      <a:pt x="3822" y="741"/>
                    </a:lnTo>
                    <a:close/>
                    <a:moveTo>
                      <a:pt x="4078" y="0"/>
                    </a:moveTo>
                    <a:cubicBezTo>
                      <a:pt x="4032" y="0"/>
                      <a:pt x="3985" y="12"/>
                      <a:pt x="3941" y="39"/>
                    </a:cubicBezTo>
                    <a:lnTo>
                      <a:pt x="143" y="2325"/>
                    </a:lnTo>
                    <a:cubicBezTo>
                      <a:pt x="60" y="2372"/>
                      <a:pt x="0" y="2456"/>
                      <a:pt x="12" y="2551"/>
                    </a:cubicBezTo>
                    <a:lnTo>
                      <a:pt x="12" y="8647"/>
                    </a:lnTo>
                    <a:cubicBezTo>
                      <a:pt x="12" y="8742"/>
                      <a:pt x="60" y="8825"/>
                      <a:pt x="143" y="8873"/>
                    </a:cubicBezTo>
                    <a:cubicBezTo>
                      <a:pt x="179" y="8897"/>
                      <a:pt x="227" y="8909"/>
                      <a:pt x="274" y="8909"/>
                    </a:cubicBezTo>
                    <a:cubicBezTo>
                      <a:pt x="322" y="8909"/>
                      <a:pt x="370" y="8897"/>
                      <a:pt x="417" y="8873"/>
                    </a:cubicBezTo>
                    <a:lnTo>
                      <a:pt x="4215" y="6587"/>
                    </a:lnTo>
                    <a:cubicBezTo>
                      <a:pt x="4299" y="6539"/>
                      <a:pt x="4346" y="6444"/>
                      <a:pt x="4346" y="6361"/>
                    </a:cubicBezTo>
                    <a:lnTo>
                      <a:pt x="4346" y="265"/>
                    </a:lnTo>
                    <a:cubicBezTo>
                      <a:pt x="4346" y="112"/>
                      <a:pt x="4218" y="0"/>
                      <a:pt x="4078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6"/>
              <p:cNvSpPr/>
              <p:nvPr/>
            </p:nvSpPr>
            <p:spPr>
              <a:xfrm>
                <a:off x="7142606" y="2033306"/>
                <a:ext cx="108701" cy="238798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8371" extrusionOk="0">
                    <a:moveTo>
                      <a:pt x="3810" y="1"/>
                    </a:moveTo>
                    <a:lnTo>
                      <a:pt x="0" y="2287"/>
                    </a:lnTo>
                    <a:lnTo>
                      <a:pt x="0" y="8371"/>
                    </a:lnTo>
                    <a:lnTo>
                      <a:pt x="3810" y="6085"/>
                    </a:lnTo>
                    <a:lnTo>
                      <a:pt x="38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6"/>
              <p:cNvSpPr/>
              <p:nvPr/>
            </p:nvSpPr>
            <p:spPr>
              <a:xfrm>
                <a:off x="7135133" y="2025489"/>
                <a:ext cx="123618" cy="254430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8919" extrusionOk="0">
                    <a:moveTo>
                      <a:pt x="3810" y="751"/>
                    </a:moveTo>
                    <a:lnTo>
                      <a:pt x="3810" y="6204"/>
                    </a:lnTo>
                    <a:lnTo>
                      <a:pt x="536" y="8169"/>
                    </a:lnTo>
                    <a:lnTo>
                      <a:pt x="536" y="2716"/>
                    </a:lnTo>
                    <a:lnTo>
                      <a:pt x="3810" y="751"/>
                    </a:lnTo>
                    <a:close/>
                    <a:moveTo>
                      <a:pt x="4066" y="1"/>
                    </a:moveTo>
                    <a:cubicBezTo>
                      <a:pt x="4018" y="1"/>
                      <a:pt x="3971" y="13"/>
                      <a:pt x="3929" y="37"/>
                    </a:cubicBezTo>
                    <a:lnTo>
                      <a:pt x="131" y="2323"/>
                    </a:lnTo>
                    <a:cubicBezTo>
                      <a:pt x="48" y="2370"/>
                      <a:pt x="0" y="2466"/>
                      <a:pt x="0" y="2561"/>
                    </a:cubicBezTo>
                    <a:lnTo>
                      <a:pt x="0" y="8645"/>
                    </a:lnTo>
                    <a:cubicBezTo>
                      <a:pt x="0" y="8740"/>
                      <a:pt x="48" y="8835"/>
                      <a:pt x="131" y="8883"/>
                    </a:cubicBezTo>
                    <a:cubicBezTo>
                      <a:pt x="179" y="8907"/>
                      <a:pt x="214" y="8919"/>
                      <a:pt x="262" y="8919"/>
                    </a:cubicBezTo>
                    <a:cubicBezTo>
                      <a:pt x="310" y="8919"/>
                      <a:pt x="357" y="8907"/>
                      <a:pt x="405" y="8871"/>
                    </a:cubicBezTo>
                    <a:lnTo>
                      <a:pt x="4203" y="6597"/>
                    </a:lnTo>
                    <a:cubicBezTo>
                      <a:pt x="4286" y="6549"/>
                      <a:pt x="4334" y="6454"/>
                      <a:pt x="4334" y="6359"/>
                    </a:cubicBezTo>
                    <a:lnTo>
                      <a:pt x="4334" y="275"/>
                    </a:lnTo>
                    <a:cubicBezTo>
                      <a:pt x="4334" y="180"/>
                      <a:pt x="4286" y="84"/>
                      <a:pt x="4203" y="37"/>
                    </a:cubicBezTo>
                    <a:cubicBezTo>
                      <a:pt x="4161" y="13"/>
                      <a:pt x="4114" y="1"/>
                      <a:pt x="4066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6"/>
              <p:cNvSpPr/>
              <p:nvPr/>
            </p:nvSpPr>
            <p:spPr>
              <a:xfrm>
                <a:off x="7105583" y="2080176"/>
                <a:ext cx="37108" cy="192128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735" extrusionOk="0">
                    <a:moveTo>
                      <a:pt x="0" y="1"/>
                    </a:moveTo>
                    <a:lnTo>
                      <a:pt x="0" y="6085"/>
                    </a:lnTo>
                    <a:cubicBezTo>
                      <a:pt x="0" y="6085"/>
                      <a:pt x="1204" y="6735"/>
                      <a:pt x="1294" y="6735"/>
                    </a:cubicBezTo>
                    <a:cubicBezTo>
                      <a:pt x="1299" y="6735"/>
                      <a:pt x="1301" y="6732"/>
                      <a:pt x="1298" y="6728"/>
                    </a:cubicBezTo>
                    <a:cubicBezTo>
                      <a:pt x="1262" y="6633"/>
                      <a:pt x="1298" y="644"/>
                      <a:pt x="1298" y="6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6"/>
              <p:cNvSpPr/>
              <p:nvPr/>
            </p:nvSpPr>
            <p:spPr>
              <a:xfrm>
                <a:off x="7098109" y="2072531"/>
                <a:ext cx="53338" cy="207732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7282" extrusionOk="0">
                    <a:moveTo>
                      <a:pt x="536" y="697"/>
                    </a:moveTo>
                    <a:lnTo>
                      <a:pt x="1298" y="1078"/>
                    </a:lnTo>
                    <a:cubicBezTo>
                      <a:pt x="1286" y="4531"/>
                      <a:pt x="1286" y="5972"/>
                      <a:pt x="1298" y="6591"/>
                    </a:cubicBezTo>
                    <a:cubicBezTo>
                      <a:pt x="1084" y="6496"/>
                      <a:pt x="810" y="6353"/>
                      <a:pt x="548" y="6198"/>
                    </a:cubicBezTo>
                    <a:lnTo>
                      <a:pt x="536" y="697"/>
                    </a:lnTo>
                    <a:close/>
                    <a:moveTo>
                      <a:pt x="267" y="0"/>
                    </a:moveTo>
                    <a:cubicBezTo>
                      <a:pt x="217" y="0"/>
                      <a:pt x="166" y="16"/>
                      <a:pt x="119" y="43"/>
                    </a:cubicBezTo>
                    <a:cubicBezTo>
                      <a:pt x="48" y="90"/>
                      <a:pt x="0" y="174"/>
                      <a:pt x="0" y="269"/>
                    </a:cubicBezTo>
                    <a:lnTo>
                      <a:pt x="0" y="6365"/>
                    </a:lnTo>
                    <a:cubicBezTo>
                      <a:pt x="0" y="6460"/>
                      <a:pt x="48" y="6543"/>
                      <a:pt x="143" y="6591"/>
                    </a:cubicBezTo>
                    <a:cubicBezTo>
                      <a:pt x="1108" y="7127"/>
                      <a:pt x="1441" y="7282"/>
                      <a:pt x="1584" y="7282"/>
                    </a:cubicBezTo>
                    <a:cubicBezTo>
                      <a:pt x="1643" y="7282"/>
                      <a:pt x="1703" y="7246"/>
                      <a:pt x="1739" y="7198"/>
                    </a:cubicBezTo>
                    <a:cubicBezTo>
                      <a:pt x="1822" y="7151"/>
                      <a:pt x="1870" y="7043"/>
                      <a:pt x="1834" y="6960"/>
                    </a:cubicBezTo>
                    <a:cubicBezTo>
                      <a:pt x="1810" y="6734"/>
                      <a:pt x="1822" y="3210"/>
                      <a:pt x="1834" y="900"/>
                    </a:cubicBezTo>
                    <a:cubicBezTo>
                      <a:pt x="1834" y="805"/>
                      <a:pt x="1774" y="709"/>
                      <a:pt x="1679" y="662"/>
                    </a:cubicBezTo>
                    <a:lnTo>
                      <a:pt x="381" y="31"/>
                    </a:lnTo>
                    <a:cubicBezTo>
                      <a:pt x="345" y="10"/>
                      <a:pt x="306" y="0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6"/>
              <p:cNvSpPr/>
              <p:nvPr/>
            </p:nvSpPr>
            <p:spPr>
              <a:xfrm>
                <a:off x="7105583" y="2015305"/>
                <a:ext cx="145723" cy="83241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2918" extrusionOk="0">
                    <a:moveTo>
                      <a:pt x="3810" y="1"/>
                    </a:moveTo>
                    <a:lnTo>
                      <a:pt x="0" y="2275"/>
                    </a:lnTo>
                    <a:lnTo>
                      <a:pt x="1298" y="2918"/>
                    </a:lnTo>
                    <a:lnTo>
                      <a:pt x="5108" y="632"/>
                    </a:lnTo>
                    <a:lnTo>
                      <a:pt x="3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6"/>
              <p:cNvSpPr/>
              <p:nvPr/>
            </p:nvSpPr>
            <p:spPr>
              <a:xfrm>
                <a:off x="7096398" y="2007460"/>
                <a:ext cx="164064" cy="98560"/>
              </a:xfrm>
              <a:custGeom>
                <a:avLst/>
                <a:gdLst/>
                <a:ahLst/>
                <a:cxnLst/>
                <a:rect l="l" t="t" r="r" b="b"/>
                <a:pathLst>
                  <a:path w="5752" h="3455" extrusionOk="0">
                    <a:moveTo>
                      <a:pt x="4132" y="573"/>
                    </a:moveTo>
                    <a:lnTo>
                      <a:pt x="4859" y="931"/>
                    </a:lnTo>
                    <a:lnTo>
                      <a:pt x="1608" y="2883"/>
                    </a:lnTo>
                    <a:lnTo>
                      <a:pt x="882" y="2526"/>
                    </a:lnTo>
                    <a:lnTo>
                      <a:pt x="4132" y="573"/>
                    </a:lnTo>
                    <a:close/>
                    <a:moveTo>
                      <a:pt x="4130" y="0"/>
                    </a:moveTo>
                    <a:cubicBezTo>
                      <a:pt x="4082" y="0"/>
                      <a:pt x="4034" y="12"/>
                      <a:pt x="3989" y="38"/>
                    </a:cubicBezTo>
                    <a:lnTo>
                      <a:pt x="191" y="2324"/>
                    </a:lnTo>
                    <a:cubicBezTo>
                      <a:pt x="1" y="2431"/>
                      <a:pt x="13" y="2705"/>
                      <a:pt x="203" y="2800"/>
                    </a:cubicBezTo>
                    <a:lnTo>
                      <a:pt x="1501" y="3431"/>
                    </a:lnTo>
                    <a:cubicBezTo>
                      <a:pt x="1537" y="3443"/>
                      <a:pt x="1584" y="3455"/>
                      <a:pt x="1620" y="3455"/>
                    </a:cubicBezTo>
                    <a:cubicBezTo>
                      <a:pt x="1668" y="3455"/>
                      <a:pt x="1715" y="3443"/>
                      <a:pt x="1763" y="3419"/>
                    </a:cubicBezTo>
                    <a:lnTo>
                      <a:pt x="5561" y="1133"/>
                    </a:lnTo>
                    <a:cubicBezTo>
                      <a:pt x="5752" y="1026"/>
                      <a:pt x="5740" y="752"/>
                      <a:pt x="5549" y="669"/>
                    </a:cubicBezTo>
                    <a:lnTo>
                      <a:pt x="4251" y="26"/>
                    </a:lnTo>
                    <a:cubicBezTo>
                      <a:pt x="4213" y="9"/>
                      <a:pt x="4171" y="0"/>
                      <a:pt x="4130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6"/>
              <p:cNvSpPr/>
              <p:nvPr/>
            </p:nvSpPr>
            <p:spPr>
              <a:xfrm>
                <a:off x="7213573" y="2230316"/>
                <a:ext cx="123304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5430" extrusionOk="0">
                    <a:moveTo>
                      <a:pt x="4322" y="0"/>
                    </a:moveTo>
                    <a:lnTo>
                      <a:pt x="0" y="2608"/>
                    </a:lnTo>
                    <a:lnTo>
                      <a:pt x="60" y="5430"/>
                    </a:lnTo>
                    <a:lnTo>
                      <a:pt x="4322" y="2953"/>
                    </a:lnTo>
                    <a:lnTo>
                      <a:pt x="4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6"/>
              <p:cNvSpPr/>
              <p:nvPr/>
            </p:nvSpPr>
            <p:spPr>
              <a:xfrm>
                <a:off x="7206100" y="2222414"/>
                <a:ext cx="138250" cy="170276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5969" extrusionOk="0">
                    <a:moveTo>
                      <a:pt x="4311" y="754"/>
                    </a:moveTo>
                    <a:lnTo>
                      <a:pt x="4311" y="3075"/>
                    </a:lnTo>
                    <a:lnTo>
                      <a:pt x="584" y="5242"/>
                    </a:lnTo>
                    <a:lnTo>
                      <a:pt x="536" y="3028"/>
                    </a:lnTo>
                    <a:lnTo>
                      <a:pt x="4311" y="754"/>
                    </a:lnTo>
                    <a:close/>
                    <a:moveTo>
                      <a:pt x="4578" y="1"/>
                    </a:moveTo>
                    <a:cubicBezTo>
                      <a:pt x="4532" y="1"/>
                      <a:pt x="4486" y="13"/>
                      <a:pt x="4442" y="39"/>
                    </a:cubicBezTo>
                    <a:lnTo>
                      <a:pt x="132" y="2647"/>
                    </a:lnTo>
                    <a:cubicBezTo>
                      <a:pt x="48" y="2694"/>
                      <a:pt x="1" y="2790"/>
                      <a:pt x="1" y="2885"/>
                    </a:cubicBezTo>
                    <a:lnTo>
                      <a:pt x="48" y="5707"/>
                    </a:lnTo>
                    <a:cubicBezTo>
                      <a:pt x="48" y="5802"/>
                      <a:pt x="108" y="5885"/>
                      <a:pt x="191" y="5933"/>
                    </a:cubicBezTo>
                    <a:cubicBezTo>
                      <a:pt x="227" y="5957"/>
                      <a:pt x="274" y="5969"/>
                      <a:pt x="322" y="5969"/>
                    </a:cubicBezTo>
                    <a:cubicBezTo>
                      <a:pt x="370" y="5969"/>
                      <a:pt x="417" y="5957"/>
                      <a:pt x="453" y="5933"/>
                    </a:cubicBezTo>
                    <a:lnTo>
                      <a:pt x="4715" y="3456"/>
                    </a:lnTo>
                    <a:cubicBezTo>
                      <a:pt x="4799" y="3409"/>
                      <a:pt x="4846" y="3325"/>
                      <a:pt x="4846" y="3230"/>
                    </a:cubicBezTo>
                    <a:lnTo>
                      <a:pt x="4846" y="265"/>
                    </a:lnTo>
                    <a:cubicBezTo>
                      <a:pt x="4846" y="113"/>
                      <a:pt x="4718" y="1"/>
                      <a:pt x="45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7092005" y="2232684"/>
                <a:ext cx="123276" cy="152533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5347" extrusionOk="0">
                    <a:moveTo>
                      <a:pt x="0" y="1"/>
                    </a:moveTo>
                    <a:lnTo>
                      <a:pt x="0" y="2870"/>
                    </a:lnTo>
                    <a:lnTo>
                      <a:pt x="4322" y="5347"/>
                    </a:lnTo>
                    <a:lnTo>
                      <a:pt x="4322" y="5347"/>
                    </a:lnTo>
                    <a:lnTo>
                      <a:pt x="4298" y="24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7084532" y="2224867"/>
                <a:ext cx="138222" cy="168165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5895" extrusionOk="0">
                    <a:moveTo>
                      <a:pt x="536" y="739"/>
                    </a:moveTo>
                    <a:lnTo>
                      <a:pt x="4298" y="2846"/>
                    </a:lnTo>
                    <a:lnTo>
                      <a:pt x="4310" y="5156"/>
                    </a:lnTo>
                    <a:lnTo>
                      <a:pt x="4310" y="5156"/>
                    </a:lnTo>
                    <a:lnTo>
                      <a:pt x="536" y="2989"/>
                    </a:lnTo>
                    <a:lnTo>
                      <a:pt x="536" y="739"/>
                    </a:lnTo>
                    <a:close/>
                    <a:moveTo>
                      <a:pt x="262" y="1"/>
                    </a:moveTo>
                    <a:cubicBezTo>
                      <a:pt x="217" y="1"/>
                      <a:pt x="173" y="13"/>
                      <a:pt x="131" y="37"/>
                    </a:cubicBezTo>
                    <a:cubicBezTo>
                      <a:pt x="48" y="84"/>
                      <a:pt x="0" y="179"/>
                      <a:pt x="0" y="275"/>
                    </a:cubicBezTo>
                    <a:lnTo>
                      <a:pt x="0" y="3144"/>
                    </a:lnTo>
                    <a:cubicBezTo>
                      <a:pt x="0" y="3239"/>
                      <a:pt x="48" y="3335"/>
                      <a:pt x="131" y="3382"/>
                    </a:cubicBezTo>
                    <a:lnTo>
                      <a:pt x="4453" y="5847"/>
                    </a:lnTo>
                    <a:cubicBezTo>
                      <a:pt x="4489" y="5871"/>
                      <a:pt x="4536" y="5883"/>
                      <a:pt x="4584" y="5883"/>
                    </a:cubicBezTo>
                    <a:lnTo>
                      <a:pt x="4584" y="5894"/>
                    </a:lnTo>
                    <a:cubicBezTo>
                      <a:pt x="4727" y="5883"/>
                      <a:pt x="4846" y="5764"/>
                      <a:pt x="4846" y="5621"/>
                    </a:cubicBezTo>
                    <a:lnTo>
                      <a:pt x="4822" y="2680"/>
                    </a:lnTo>
                    <a:cubicBezTo>
                      <a:pt x="4822" y="2585"/>
                      <a:pt x="4775" y="2501"/>
                      <a:pt x="4691" y="2454"/>
                    </a:cubicBezTo>
                    <a:lnTo>
                      <a:pt x="393" y="37"/>
                    </a:lnTo>
                    <a:cubicBezTo>
                      <a:pt x="351" y="13"/>
                      <a:pt x="30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7092005" y="2161365"/>
                <a:ext cx="244869" cy="140295"/>
              </a:xfrm>
              <a:custGeom>
                <a:avLst/>
                <a:gdLst/>
                <a:ahLst/>
                <a:cxnLst/>
                <a:rect l="l" t="t" r="r" b="b"/>
                <a:pathLst>
                  <a:path w="8585" h="4918" extrusionOk="0">
                    <a:moveTo>
                      <a:pt x="4370" y="0"/>
                    </a:moveTo>
                    <a:lnTo>
                      <a:pt x="0" y="2501"/>
                    </a:lnTo>
                    <a:lnTo>
                      <a:pt x="4298" y="4918"/>
                    </a:lnTo>
                    <a:lnTo>
                      <a:pt x="8584" y="2417"/>
                    </a:lnTo>
                    <a:lnTo>
                      <a:pt x="8584" y="2417"/>
                    </a:lnTo>
                    <a:cubicBezTo>
                      <a:pt x="8584" y="2418"/>
                      <a:pt x="8584" y="2418"/>
                      <a:pt x="8583" y="2418"/>
                    </a:cubicBezTo>
                    <a:cubicBezTo>
                      <a:pt x="8461" y="2418"/>
                      <a:pt x="437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6"/>
              <p:cNvSpPr/>
              <p:nvPr/>
            </p:nvSpPr>
            <p:spPr>
              <a:xfrm>
                <a:off x="7084532" y="2153549"/>
                <a:ext cx="260842" cy="15558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5454" extrusionOk="0">
                    <a:moveTo>
                      <a:pt x="4632" y="584"/>
                    </a:moveTo>
                    <a:cubicBezTo>
                      <a:pt x="6715" y="1810"/>
                      <a:pt x="7751" y="2418"/>
                      <a:pt x="8287" y="2703"/>
                    </a:cubicBezTo>
                    <a:lnTo>
                      <a:pt x="4548" y="4882"/>
                    </a:lnTo>
                    <a:lnTo>
                      <a:pt x="810" y="2763"/>
                    </a:lnTo>
                    <a:lnTo>
                      <a:pt x="4632" y="584"/>
                    </a:lnTo>
                    <a:close/>
                    <a:moveTo>
                      <a:pt x="4638" y="1"/>
                    </a:moveTo>
                    <a:cubicBezTo>
                      <a:pt x="4590" y="1"/>
                      <a:pt x="4542" y="12"/>
                      <a:pt x="4501" y="36"/>
                    </a:cubicBezTo>
                    <a:lnTo>
                      <a:pt x="131" y="2537"/>
                    </a:lnTo>
                    <a:cubicBezTo>
                      <a:pt x="48" y="2584"/>
                      <a:pt x="0" y="2679"/>
                      <a:pt x="0" y="2775"/>
                    </a:cubicBezTo>
                    <a:cubicBezTo>
                      <a:pt x="0" y="2870"/>
                      <a:pt x="48" y="2953"/>
                      <a:pt x="131" y="3001"/>
                    </a:cubicBezTo>
                    <a:lnTo>
                      <a:pt x="4429" y="5418"/>
                    </a:lnTo>
                    <a:cubicBezTo>
                      <a:pt x="4465" y="5442"/>
                      <a:pt x="4513" y="5454"/>
                      <a:pt x="4560" y="5454"/>
                    </a:cubicBezTo>
                    <a:cubicBezTo>
                      <a:pt x="4608" y="5454"/>
                      <a:pt x="4644" y="5430"/>
                      <a:pt x="4691" y="5406"/>
                    </a:cubicBezTo>
                    <a:lnTo>
                      <a:pt x="8977" y="2918"/>
                    </a:lnTo>
                    <a:cubicBezTo>
                      <a:pt x="9096" y="2846"/>
                      <a:pt x="9144" y="2691"/>
                      <a:pt x="9085" y="2572"/>
                    </a:cubicBezTo>
                    <a:cubicBezTo>
                      <a:pt x="9049" y="2501"/>
                      <a:pt x="8989" y="2441"/>
                      <a:pt x="8906" y="2418"/>
                    </a:cubicBezTo>
                    <a:cubicBezTo>
                      <a:pt x="8608" y="2298"/>
                      <a:pt x="6227" y="905"/>
                      <a:pt x="4775" y="36"/>
                    </a:cubicBezTo>
                    <a:cubicBezTo>
                      <a:pt x="4733" y="12"/>
                      <a:pt x="4685" y="1"/>
                      <a:pt x="46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6"/>
              <p:cNvSpPr/>
              <p:nvPr/>
            </p:nvSpPr>
            <p:spPr>
              <a:xfrm>
                <a:off x="7189471" y="2215710"/>
                <a:ext cx="118883" cy="7000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54" extrusionOk="0">
                    <a:moveTo>
                      <a:pt x="3131" y="0"/>
                    </a:moveTo>
                    <a:lnTo>
                      <a:pt x="0" y="1858"/>
                    </a:lnTo>
                    <a:lnTo>
                      <a:pt x="1048" y="2453"/>
                    </a:lnTo>
                    <a:lnTo>
                      <a:pt x="4167" y="631"/>
                    </a:lnTo>
                    <a:lnTo>
                      <a:pt x="3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6"/>
              <p:cNvSpPr/>
              <p:nvPr/>
            </p:nvSpPr>
            <p:spPr>
              <a:xfrm>
                <a:off x="7152789" y="2194315"/>
                <a:ext cx="118883" cy="7031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65" extrusionOk="0">
                    <a:moveTo>
                      <a:pt x="3132" y="0"/>
                    </a:moveTo>
                    <a:lnTo>
                      <a:pt x="0" y="1858"/>
                    </a:lnTo>
                    <a:lnTo>
                      <a:pt x="1048" y="2465"/>
                    </a:lnTo>
                    <a:lnTo>
                      <a:pt x="4167" y="631"/>
                    </a:ln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6"/>
              <p:cNvSpPr/>
              <p:nvPr/>
            </p:nvSpPr>
            <p:spPr>
              <a:xfrm>
                <a:off x="7197258" y="2181734"/>
                <a:ext cx="26869" cy="2076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28" extrusionOk="0">
                    <a:moveTo>
                      <a:pt x="477" y="1"/>
                    </a:moveTo>
                    <a:cubicBezTo>
                      <a:pt x="215" y="1"/>
                      <a:pt x="1" y="167"/>
                      <a:pt x="1" y="370"/>
                    </a:cubicBezTo>
                    <a:cubicBezTo>
                      <a:pt x="1" y="572"/>
                      <a:pt x="215" y="727"/>
                      <a:pt x="477" y="727"/>
                    </a:cubicBezTo>
                    <a:cubicBezTo>
                      <a:pt x="739" y="727"/>
                      <a:pt x="942" y="572"/>
                      <a:pt x="942" y="370"/>
                    </a:cubicBezTo>
                    <a:cubicBezTo>
                      <a:pt x="942" y="167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6"/>
              <p:cNvSpPr/>
              <p:nvPr/>
            </p:nvSpPr>
            <p:spPr>
              <a:xfrm>
                <a:off x="7168392" y="2200077"/>
                <a:ext cx="26869" cy="21081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39" extrusionOk="0">
                    <a:moveTo>
                      <a:pt x="477" y="1"/>
                    </a:moveTo>
                    <a:cubicBezTo>
                      <a:pt x="215" y="1"/>
                      <a:pt x="1" y="167"/>
                      <a:pt x="1" y="370"/>
                    </a:cubicBezTo>
                    <a:cubicBezTo>
                      <a:pt x="1" y="572"/>
                      <a:pt x="215" y="739"/>
                      <a:pt x="477" y="739"/>
                    </a:cubicBezTo>
                    <a:cubicBezTo>
                      <a:pt x="739" y="739"/>
                      <a:pt x="942" y="572"/>
                      <a:pt x="942" y="370"/>
                    </a:cubicBezTo>
                    <a:cubicBezTo>
                      <a:pt x="942" y="167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6"/>
              <p:cNvSpPr/>
              <p:nvPr/>
            </p:nvSpPr>
            <p:spPr>
              <a:xfrm>
                <a:off x="7135475" y="2218763"/>
                <a:ext cx="26840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727" extrusionOk="0">
                    <a:moveTo>
                      <a:pt x="476" y="1"/>
                    </a:moveTo>
                    <a:cubicBezTo>
                      <a:pt x="214" y="1"/>
                      <a:pt x="0" y="167"/>
                      <a:pt x="0" y="370"/>
                    </a:cubicBezTo>
                    <a:cubicBezTo>
                      <a:pt x="0" y="572"/>
                      <a:pt x="214" y="727"/>
                      <a:pt x="476" y="727"/>
                    </a:cubicBezTo>
                    <a:cubicBezTo>
                      <a:pt x="738" y="727"/>
                      <a:pt x="941" y="572"/>
                      <a:pt x="941" y="370"/>
                    </a:cubicBezTo>
                    <a:cubicBezTo>
                      <a:pt x="941" y="167"/>
                      <a:pt x="738" y="1"/>
                      <a:pt x="4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6"/>
              <p:cNvSpPr/>
              <p:nvPr/>
            </p:nvSpPr>
            <p:spPr>
              <a:xfrm>
                <a:off x="7227493" y="2289083"/>
                <a:ext cx="52682" cy="66239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322" extrusionOk="0">
                    <a:moveTo>
                      <a:pt x="1846" y="0"/>
                    </a:moveTo>
                    <a:lnTo>
                      <a:pt x="1" y="1072"/>
                    </a:lnTo>
                    <a:lnTo>
                      <a:pt x="13" y="2322"/>
                    </a:lnTo>
                    <a:lnTo>
                      <a:pt x="1846" y="1262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6"/>
              <p:cNvSpPr/>
              <p:nvPr/>
            </p:nvSpPr>
            <p:spPr>
              <a:xfrm>
                <a:off x="7248201" y="2083229"/>
                <a:ext cx="108358" cy="238826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8372" extrusionOk="0">
                    <a:moveTo>
                      <a:pt x="3799" y="1"/>
                    </a:moveTo>
                    <a:lnTo>
                      <a:pt x="1" y="2287"/>
                    </a:lnTo>
                    <a:lnTo>
                      <a:pt x="1" y="8371"/>
                    </a:lnTo>
                    <a:lnTo>
                      <a:pt x="3799" y="6097"/>
                    </a:lnTo>
                    <a:lnTo>
                      <a:pt x="37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6"/>
              <p:cNvSpPr/>
              <p:nvPr/>
            </p:nvSpPr>
            <p:spPr>
              <a:xfrm>
                <a:off x="7240414" y="2075697"/>
                <a:ext cx="123960" cy="25414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8909" extrusionOk="0">
                    <a:moveTo>
                      <a:pt x="3810" y="741"/>
                    </a:moveTo>
                    <a:lnTo>
                      <a:pt x="3810" y="6206"/>
                    </a:lnTo>
                    <a:lnTo>
                      <a:pt x="536" y="8171"/>
                    </a:lnTo>
                    <a:lnTo>
                      <a:pt x="536" y="2706"/>
                    </a:lnTo>
                    <a:lnTo>
                      <a:pt x="3810" y="741"/>
                    </a:lnTo>
                    <a:close/>
                    <a:moveTo>
                      <a:pt x="4078" y="0"/>
                    </a:moveTo>
                    <a:cubicBezTo>
                      <a:pt x="4032" y="0"/>
                      <a:pt x="3985" y="12"/>
                      <a:pt x="3941" y="39"/>
                    </a:cubicBezTo>
                    <a:lnTo>
                      <a:pt x="131" y="2325"/>
                    </a:lnTo>
                    <a:cubicBezTo>
                      <a:pt x="48" y="2372"/>
                      <a:pt x="0" y="2456"/>
                      <a:pt x="0" y="2551"/>
                    </a:cubicBezTo>
                    <a:lnTo>
                      <a:pt x="0" y="8635"/>
                    </a:lnTo>
                    <a:cubicBezTo>
                      <a:pt x="0" y="8730"/>
                      <a:pt x="48" y="8826"/>
                      <a:pt x="143" y="8873"/>
                    </a:cubicBezTo>
                    <a:cubicBezTo>
                      <a:pt x="179" y="8897"/>
                      <a:pt x="226" y="8909"/>
                      <a:pt x="274" y="8909"/>
                    </a:cubicBezTo>
                    <a:cubicBezTo>
                      <a:pt x="322" y="8909"/>
                      <a:pt x="369" y="8897"/>
                      <a:pt x="405" y="8873"/>
                    </a:cubicBezTo>
                    <a:lnTo>
                      <a:pt x="4215" y="6587"/>
                    </a:lnTo>
                    <a:cubicBezTo>
                      <a:pt x="4298" y="6540"/>
                      <a:pt x="4346" y="6456"/>
                      <a:pt x="4346" y="6361"/>
                    </a:cubicBezTo>
                    <a:lnTo>
                      <a:pt x="4346" y="265"/>
                    </a:lnTo>
                    <a:cubicBezTo>
                      <a:pt x="4346" y="112"/>
                      <a:pt x="4217" y="0"/>
                      <a:pt x="4078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6"/>
              <p:cNvSpPr/>
              <p:nvPr/>
            </p:nvSpPr>
            <p:spPr>
              <a:xfrm>
                <a:off x="7285224" y="2101572"/>
                <a:ext cx="108358" cy="238798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8371" extrusionOk="0">
                    <a:moveTo>
                      <a:pt x="3799" y="1"/>
                    </a:moveTo>
                    <a:lnTo>
                      <a:pt x="1" y="2275"/>
                    </a:lnTo>
                    <a:lnTo>
                      <a:pt x="1" y="8371"/>
                    </a:lnTo>
                    <a:lnTo>
                      <a:pt x="3799" y="6085"/>
                    </a:lnTo>
                    <a:lnTo>
                      <a:pt x="37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6"/>
              <p:cNvSpPr/>
              <p:nvPr/>
            </p:nvSpPr>
            <p:spPr>
              <a:xfrm>
                <a:off x="7277409" y="2093784"/>
                <a:ext cx="123989" cy="254059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8906" extrusionOk="0">
                    <a:moveTo>
                      <a:pt x="3811" y="738"/>
                    </a:moveTo>
                    <a:lnTo>
                      <a:pt x="3811" y="6203"/>
                    </a:lnTo>
                    <a:lnTo>
                      <a:pt x="537" y="8168"/>
                    </a:lnTo>
                    <a:lnTo>
                      <a:pt x="537" y="2703"/>
                    </a:lnTo>
                    <a:lnTo>
                      <a:pt x="3811" y="738"/>
                    </a:lnTo>
                    <a:close/>
                    <a:moveTo>
                      <a:pt x="4079" y="0"/>
                    </a:moveTo>
                    <a:cubicBezTo>
                      <a:pt x="4031" y="0"/>
                      <a:pt x="3983" y="12"/>
                      <a:pt x="3942" y="36"/>
                    </a:cubicBezTo>
                    <a:lnTo>
                      <a:pt x="132" y="2322"/>
                    </a:lnTo>
                    <a:cubicBezTo>
                      <a:pt x="48" y="2369"/>
                      <a:pt x="1" y="2453"/>
                      <a:pt x="1" y="2548"/>
                    </a:cubicBezTo>
                    <a:lnTo>
                      <a:pt x="1" y="8644"/>
                    </a:lnTo>
                    <a:cubicBezTo>
                      <a:pt x="1" y="8739"/>
                      <a:pt x="60" y="8823"/>
                      <a:pt x="144" y="8870"/>
                    </a:cubicBezTo>
                    <a:cubicBezTo>
                      <a:pt x="179" y="8894"/>
                      <a:pt x="227" y="8906"/>
                      <a:pt x="275" y="8906"/>
                    </a:cubicBezTo>
                    <a:cubicBezTo>
                      <a:pt x="322" y="8906"/>
                      <a:pt x="370" y="8894"/>
                      <a:pt x="406" y="8870"/>
                    </a:cubicBezTo>
                    <a:lnTo>
                      <a:pt x="4216" y="6584"/>
                    </a:lnTo>
                    <a:cubicBezTo>
                      <a:pt x="4299" y="6537"/>
                      <a:pt x="4347" y="6453"/>
                      <a:pt x="4347" y="6358"/>
                    </a:cubicBezTo>
                    <a:lnTo>
                      <a:pt x="4347" y="274"/>
                    </a:lnTo>
                    <a:cubicBezTo>
                      <a:pt x="4347" y="179"/>
                      <a:pt x="4299" y="83"/>
                      <a:pt x="4216" y="36"/>
                    </a:cubicBezTo>
                    <a:cubicBezTo>
                      <a:pt x="4174" y="12"/>
                      <a:pt x="4126" y="0"/>
                      <a:pt x="40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6"/>
              <p:cNvSpPr/>
              <p:nvPr/>
            </p:nvSpPr>
            <p:spPr>
              <a:xfrm>
                <a:off x="7248201" y="2148442"/>
                <a:ext cx="37108" cy="19218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737" extrusionOk="0">
                    <a:moveTo>
                      <a:pt x="1" y="1"/>
                    </a:moveTo>
                    <a:lnTo>
                      <a:pt x="1" y="6097"/>
                    </a:lnTo>
                    <a:cubicBezTo>
                      <a:pt x="1" y="6097"/>
                      <a:pt x="1175" y="6737"/>
                      <a:pt x="1290" y="6737"/>
                    </a:cubicBezTo>
                    <a:cubicBezTo>
                      <a:pt x="1298" y="6737"/>
                      <a:pt x="1301" y="6734"/>
                      <a:pt x="1299" y="6728"/>
                    </a:cubicBezTo>
                    <a:cubicBezTo>
                      <a:pt x="1263" y="6633"/>
                      <a:pt x="1299" y="632"/>
                      <a:pt x="1299" y="63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6"/>
              <p:cNvSpPr/>
              <p:nvPr/>
            </p:nvSpPr>
            <p:spPr>
              <a:xfrm>
                <a:off x="7240414" y="2140769"/>
                <a:ext cx="53338" cy="207418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7271" extrusionOk="0">
                    <a:moveTo>
                      <a:pt x="548" y="699"/>
                    </a:moveTo>
                    <a:lnTo>
                      <a:pt x="1310" y="1068"/>
                    </a:lnTo>
                    <a:cubicBezTo>
                      <a:pt x="1286" y="4521"/>
                      <a:pt x="1298" y="5973"/>
                      <a:pt x="1298" y="6592"/>
                    </a:cubicBezTo>
                    <a:cubicBezTo>
                      <a:pt x="1084" y="6497"/>
                      <a:pt x="810" y="6342"/>
                      <a:pt x="548" y="6199"/>
                    </a:cubicBezTo>
                    <a:lnTo>
                      <a:pt x="548" y="699"/>
                    </a:lnTo>
                    <a:close/>
                    <a:moveTo>
                      <a:pt x="268" y="0"/>
                    </a:moveTo>
                    <a:cubicBezTo>
                      <a:pt x="128" y="0"/>
                      <a:pt x="0" y="114"/>
                      <a:pt x="0" y="270"/>
                    </a:cubicBezTo>
                    <a:lnTo>
                      <a:pt x="0" y="6354"/>
                    </a:lnTo>
                    <a:cubicBezTo>
                      <a:pt x="0" y="6449"/>
                      <a:pt x="60" y="6545"/>
                      <a:pt x="143" y="6592"/>
                    </a:cubicBezTo>
                    <a:cubicBezTo>
                      <a:pt x="1107" y="7128"/>
                      <a:pt x="1441" y="7271"/>
                      <a:pt x="1584" y="7271"/>
                    </a:cubicBezTo>
                    <a:cubicBezTo>
                      <a:pt x="1643" y="7271"/>
                      <a:pt x="1703" y="7247"/>
                      <a:pt x="1738" y="7199"/>
                    </a:cubicBezTo>
                    <a:cubicBezTo>
                      <a:pt x="1822" y="7152"/>
                      <a:pt x="1869" y="7045"/>
                      <a:pt x="1834" y="6961"/>
                    </a:cubicBezTo>
                    <a:cubicBezTo>
                      <a:pt x="1810" y="6735"/>
                      <a:pt x="1822" y="3223"/>
                      <a:pt x="1834" y="901"/>
                    </a:cubicBezTo>
                    <a:cubicBezTo>
                      <a:pt x="1834" y="806"/>
                      <a:pt x="1774" y="711"/>
                      <a:pt x="1691" y="663"/>
                    </a:cubicBezTo>
                    <a:lnTo>
                      <a:pt x="393" y="32"/>
                    </a:lnTo>
                    <a:cubicBezTo>
                      <a:pt x="352" y="10"/>
                      <a:pt x="310" y="0"/>
                      <a:pt x="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6"/>
              <p:cNvSpPr/>
              <p:nvPr/>
            </p:nvSpPr>
            <p:spPr>
              <a:xfrm>
                <a:off x="7248201" y="2083229"/>
                <a:ext cx="145381" cy="83270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2919" extrusionOk="0">
                    <a:moveTo>
                      <a:pt x="3799" y="1"/>
                    </a:moveTo>
                    <a:lnTo>
                      <a:pt x="1" y="2287"/>
                    </a:lnTo>
                    <a:lnTo>
                      <a:pt x="1299" y="2918"/>
                    </a:lnTo>
                    <a:lnTo>
                      <a:pt x="5097" y="644"/>
                    </a:lnTo>
                    <a:lnTo>
                      <a:pt x="37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6"/>
              <p:cNvSpPr/>
              <p:nvPr/>
            </p:nvSpPr>
            <p:spPr>
              <a:xfrm>
                <a:off x="7239045" y="2075726"/>
                <a:ext cx="163721" cy="9856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3455" extrusionOk="0">
                    <a:moveTo>
                      <a:pt x="4132" y="574"/>
                    </a:moveTo>
                    <a:lnTo>
                      <a:pt x="4858" y="931"/>
                    </a:lnTo>
                    <a:lnTo>
                      <a:pt x="1596" y="2883"/>
                    </a:lnTo>
                    <a:lnTo>
                      <a:pt x="870" y="2526"/>
                    </a:lnTo>
                    <a:lnTo>
                      <a:pt x="4132" y="574"/>
                    </a:lnTo>
                    <a:close/>
                    <a:moveTo>
                      <a:pt x="4119" y="0"/>
                    </a:moveTo>
                    <a:cubicBezTo>
                      <a:pt x="4072" y="0"/>
                      <a:pt x="4027" y="12"/>
                      <a:pt x="3989" y="38"/>
                    </a:cubicBezTo>
                    <a:lnTo>
                      <a:pt x="179" y="2324"/>
                    </a:lnTo>
                    <a:cubicBezTo>
                      <a:pt x="0" y="2431"/>
                      <a:pt x="12" y="2693"/>
                      <a:pt x="203" y="2788"/>
                    </a:cubicBezTo>
                    <a:lnTo>
                      <a:pt x="1501" y="3431"/>
                    </a:lnTo>
                    <a:cubicBezTo>
                      <a:pt x="1536" y="3443"/>
                      <a:pt x="1572" y="3455"/>
                      <a:pt x="1620" y="3455"/>
                    </a:cubicBezTo>
                    <a:cubicBezTo>
                      <a:pt x="1667" y="3455"/>
                      <a:pt x="1715" y="3443"/>
                      <a:pt x="1751" y="3419"/>
                    </a:cubicBezTo>
                    <a:lnTo>
                      <a:pt x="5561" y="1133"/>
                    </a:lnTo>
                    <a:cubicBezTo>
                      <a:pt x="5739" y="1026"/>
                      <a:pt x="5727" y="752"/>
                      <a:pt x="5537" y="657"/>
                    </a:cubicBezTo>
                    <a:lnTo>
                      <a:pt x="4239" y="26"/>
                    </a:lnTo>
                    <a:cubicBezTo>
                      <a:pt x="4200" y="9"/>
                      <a:pt x="4159" y="0"/>
                      <a:pt x="4119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6"/>
              <p:cNvSpPr/>
              <p:nvPr/>
            </p:nvSpPr>
            <p:spPr>
              <a:xfrm>
                <a:off x="7109661" y="1994252"/>
                <a:ext cx="284259" cy="185823"/>
              </a:xfrm>
              <a:custGeom>
                <a:avLst/>
                <a:gdLst/>
                <a:ahLst/>
                <a:cxnLst/>
                <a:rect l="l" t="t" r="r" b="b"/>
                <a:pathLst>
                  <a:path w="9966" h="6514" extrusionOk="0">
                    <a:moveTo>
                      <a:pt x="9966" y="1"/>
                    </a:moveTo>
                    <a:lnTo>
                      <a:pt x="24" y="24"/>
                    </a:lnTo>
                    <a:lnTo>
                      <a:pt x="0" y="3561"/>
                    </a:lnTo>
                    <a:cubicBezTo>
                      <a:pt x="0" y="5192"/>
                      <a:pt x="2227" y="6513"/>
                      <a:pt x="5001" y="6513"/>
                    </a:cubicBezTo>
                    <a:cubicBezTo>
                      <a:pt x="7775" y="6513"/>
                      <a:pt x="9930" y="5192"/>
                      <a:pt x="9930" y="3561"/>
                    </a:cubicBezTo>
                    <a:lnTo>
                      <a:pt x="9966" y="3096"/>
                    </a:lnTo>
                    <a:lnTo>
                      <a:pt x="99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7101846" y="1986606"/>
                <a:ext cx="299547" cy="200943"/>
              </a:xfrm>
              <a:custGeom>
                <a:avLst/>
                <a:gdLst/>
                <a:ahLst/>
                <a:cxnLst/>
                <a:rect l="l" t="t" r="r" b="b"/>
                <a:pathLst>
                  <a:path w="10502" h="7044" extrusionOk="0">
                    <a:moveTo>
                      <a:pt x="10234" y="1"/>
                    </a:moveTo>
                    <a:cubicBezTo>
                      <a:pt x="10100" y="1"/>
                      <a:pt x="9966" y="90"/>
                      <a:pt x="9966" y="269"/>
                    </a:cubicBezTo>
                    <a:lnTo>
                      <a:pt x="9966" y="3340"/>
                    </a:lnTo>
                    <a:lnTo>
                      <a:pt x="9942" y="3829"/>
                    </a:lnTo>
                    <a:cubicBezTo>
                      <a:pt x="9942" y="5305"/>
                      <a:pt x="7847" y="6507"/>
                      <a:pt x="5275" y="6507"/>
                    </a:cubicBezTo>
                    <a:cubicBezTo>
                      <a:pt x="2667" y="6507"/>
                      <a:pt x="536" y="5305"/>
                      <a:pt x="536" y="3829"/>
                    </a:cubicBezTo>
                    <a:lnTo>
                      <a:pt x="572" y="292"/>
                    </a:lnTo>
                    <a:cubicBezTo>
                      <a:pt x="572" y="138"/>
                      <a:pt x="453" y="19"/>
                      <a:pt x="298" y="19"/>
                    </a:cubicBezTo>
                    <a:cubicBezTo>
                      <a:pt x="155" y="19"/>
                      <a:pt x="36" y="138"/>
                      <a:pt x="36" y="280"/>
                    </a:cubicBezTo>
                    <a:lnTo>
                      <a:pt x="0" y="3829"/>
                    </a:lnTo>
                    <a:cubicBezTo>
                      <a:pt x="0" y="5638"/>
                      <a:pt x="2322" y="7043"/>
                      <a:pt x="5275" y="7043"/>
                    </a:cubicBezTo>
                    <a:cubicBezTo>
                      <a:pt x="8192" y="7043"/>
                      <a:pt x="10478" y="5638"/>
                      <a:pt x="10478" y="3840"/>
                    </a:cubicBezTo>
                    <a:lnTo>
                      <a:pt x="10502" y="3364"/>
                    </a:lnTo>
                    <a:lnTo>
                      <a:pt x="10502" y="269"/>
                    </a:lnTo>
                    <a:cubicBezTo>
                      <a:pt x="10502" y="90"/>
                      <a:pt x="10368" y="1"/>
                      <a:pt x="102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6"/>
              <p:cNvSpPr/>
              <p:nvPr/>
            </p:nvSpPr>
            <p:spPr>
              <a:xfrm>
                <a:off x="7101846" y="1896089"/>
                <a:ext cx="300916" cy="183456"/>
              </a:xfrm>
              <a:custGeom>
                <a:avLst/>
                <a:gdLst/>
                <a:ahLst/>
                <a:cxnLst/>
                <a:rect l="l" t="t" r="r" b="b"/>
                <a:pathLst>
                  <a:path w="10550" h="6431" extrusionOk="0">
                    <a:moveTo>
                      <a:pt x="5275" y="536"/>
                    </a:moveTo>
                    <a:cubicBezTo>
                      <a:pt x="7882" y="536"/>
                      <a:pt x="10013" y="1739"/>
                      <a:pt x="10013" y="3215"/>
                    </a:cubicBezTo>
                    <a:cubicBezTo>
                      <a:pt x="10013" y="4692"/>
                      <a:pt x="7894" y="5894"/>
                      <a:pt x="5275" y="5894"/>
                    </a:cubicBezTo>
                    <a:cubicBezTo>
                      <a:pt x="2667" y="5894"/>
                      <a:pt x="536" y="4692"/>
                      <a:pt x="536" y="3215"/>
                    </a:cubicBezTo>
                    <a:cubicBezTo>
                      <a:pt x="536" y="1739"/>
                      <a:pt x="2667" y="536"/>
                      <a:pt x="5275" y="536"/>
                    </a:cubicBezTo>
                    <a:close/>
                    <a:moveTo>
                      <a:pt x="5275" y="1"/>
                    </a:moveTo>
                    <a:cubicBezTo>
                      <a:pt x="2322" y="1"/>
                      <a:pt x="0" y="1406"/>
                      <a:pt x="0" y="3215"/>
                    </a:cubicBezTo>
                    <a:cubicBezTo>
                      <a:pt x="0" y="5025"/>
                      <a:pt x="2322" y="6430"/>
                      <a:pt x="5275" y="6430"/>
                    </a:cubicBezTo>
                    <a:cubicBezTo>
                      <a:pt x="8228" y="6430"/>
                      <a:pt x="10549" y="5025"/>
                      <a:pt x="10549" y="3215"/>
                    </a:cubicBezTo>
                    <a:cubicBezTo>
                      <a:pt x="10549" y="1418"/>
                      <a:pt x="8228" y="1"/>
                      <a:pt x="5275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6"/>
              <p:cNvSpPr/>
              <p:nvPr/>
            </p:nvSpPr>
            <p:spPr>
              <a:xfrm>
                <a:off x="7109661" y="1903563"/>
                <a:ext cx="285286" cy="168508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5907" extrusionOk="0">
                    <a:moveTo>
                      <a:pt x="5001" y="1"/>
                    </a:moveTo>
                    <a:cubicBezTo>
                      <a:pt x="2239" y="1"/>
                      <a:pt x="0" y="1322"/>
                      <a:pt x="0" y="2953"/>
                    </a:cubicBezTo>
                    <a:cubicBezTo>
                      <a:pt x="0" y="4584"/>
                      <a:pt x="2239" y="5906"/>
                      <a:pt x="5001" y="5906"/>
                    </a:cubicBezTo>
                    <a:cubicBezTo>
                      <a:pt x="7763" y="5906"/>
                      <a:pt x="10001" y="4584"/>
                      <a:pt x="10001" y="2953"/>
                    </a:cubicBezTo>
                    <a:cubicBezTo>
                      <a:pt x="10001" y="1322"/>
                      <a:pt x="7763" y="1"/>
                      <a:pt x="5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7156184" y="1928011"/>
                <a:ext cx="192929" cy="119584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4192" extrusionOk="0">
                    <a:moveTo>
                      <a:pt x="3382" y="1"/>
                    </a:moveTo>
                    <a:cubicBezTo>
                      <a:pt x="1512" y="1"/>
                      <a:pt x="0" y="941"/>
                      <a:pt x="0" y="2096"/>
                    </a:cubicBezTo>
                    <a:cubicBezTo>
                      <a:pt x="0" y="3251"/>
                      <a:pt x="1512" y="4192"/>
                      <a:pt x="3382" y="4192"/>
                    </a:cubicBezTo>
                    <a:cubicBezTo>
                      <a:pt x="5251" y="4192"/>
                      <a:pt x="6763" y="3251"/>
                      <a:pt x="6763" y="2096"/>
                    </a:cubicBezTo>
                    <a:cubicBezTo>
                      <a:pt x="6763" y="941"/>
                      <a:pt x="5251" y="1"/>
                      <a:pt x="3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6"/>
              <p:cNvSpPr/>
              <p:nvPr/>
            </p:nvSpPr>
            <p:spPr>
              <a:xfrm>
                <a:off x="7142920" y="1944157"/>
                <a:ext cx="218400" cy="87492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3067" extrusionOk="0">
                    <a:moveTo>
                      <a:pt x="378" y="0"/>
                    </a:moveTo>
                    <a:cubicBezTo>
                      <a:pt x="112" y="0"/>
                      <a:pt x="0" y="412"/>
                      <a:pt x="299" y="518"/>
                    </a:cubicBezTo>
                    <a:lnTo>
                      <a:pt x="7192" y="3054"/>
                    </a:lnTo>
                    <a:cubicBezTo>
                      <a:pt x="7216" y="3066"/>
                      <a:pt x="7252" y="3066"/>
                      <a:pt x="7288" y="3066"/>
                    </a:cubicBezTo>
                    <a:cubicBezTo>
                      <a:pt x="7585" y="3066"/>
                      <a:pt x="7657" y="2650"/>
                      <a:pt x="7383" y="2542"/>
                    </a:cubicBezTo>
                    <a:lnTo>
                      <a:pt x="477" y="18"/>
                    </a:lnTo>
                    <a:cubicBezTo>
                      <a:pt x="442" y="6"/>
                      <a:pt x="409" y="0"/>
                      <a:pt x="3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7143262" y="1944043"/>
                <a:ext cx="218685" cy="87606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3071" extrusionOk="0">
                    <a:moveTo>
                      <a:pt x="7286" y="1"/>
                    </a:moveTo>
                    <a:cubicBezTo>
                      <a:pt x="7253" y="1"/>
                      <a:pt x="7218" y="8"/>
                      <a:pt x="7180" y="22"/>
                    </a:cubicBezTo>
                    <a:lnTo>
                      <a:pt x="287" y="2546"/>
                    </a:lnTo>
                    <a:cubicBezTo>
                      <a:pt x="1" y="2654"/>
                      <a:pt x="84" y="3070"/>
                      <a:pt x="382" y="3070"/>
                    </a:cubicBezTo>
                    <a:cubicBezTo>
                      <a:pt x="406" y="3070"/>
                      <a:pt x="441" y="3058"/>
                      <a:pt x="465" y="3058"/>
                    </a:cubicBezTo>
                    <a:lnTo>
                      <a:pt x="7371" y="522"/>
                    </a:lnTo>
                    <a:cubicBezTo>
                      <a:pt x="7667" y="417"/>
                      <a:pt x="7550" y="1"/>
                      <a:pt x="7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6"/>
              <p:cNvSpPr/>
              <p:nvPr/>
            </p:nvSpPr>
            <p:spPr>
              <a:xfrm>
                <a:off x="7245491" y="1471686"/>
                <a:ext cx="15317" cy="51408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8021" extrusionOk="0">
                    <a:moveTo>
                      <a:pt x="269" y="1"/>
                    </a:moveTo>
                    <a:cubicBezTo>
                      <a:pt x="135" y="1"/>
                      <a:pt x="1" y="90"/>
                      <a:pt x="1" y="269"/>
                    </a:cubicBezTo>
                    <a:lnTo>
                      <a:pt x="1" y="17747"/>
                    </a:lnTo>
                    <a:cubicBezTo>
                      <a:pt x="1" y="17902"/>
                      <a:pt x="120" y="18021"/>
                      <a:pt x="275" y="18021"/>
                    </a:cubicBezTo>
                    <a:cubicBezTo>
                      <a:pt x="417" y="18021"/>
                      <a:pt x="536" y="17902"/>
                      <a:pt x="536" y="17747"/>
                    </a:cubicBezTo>
                    <a:lnTo>
                      <a:pt x="536" y="269"/>
                    </a:lnTo>
                    <a:cubicBezTo>
                      <a:pt x="536" y="90"/>
                      <a:pt x="402" y="1"/>
                      <a:pt x="2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7198969" y="1478618"/>
                <a:ext cx="64747" cy="426333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14945" extrusionOk="0">
                    <a:moveTo>
                      <a:pt x="1916" y="1"/>
                    </a:moveTo>
                    <a:cubicBezTo>
                      <a:pt x="1824" y="1"/>
                      <a:pt x="1732" y="47"/>
                      <a:pt x="1679" y="157"/>
                    </a:cubicBezTo>
                    <a:lnTo>
                      <a:pt x="72" y="3562"/>
                    </a:lnTo>
                    <a:cubicBezTo>
                      <a:pt x="48" y="3598"/>
                      <a:pt x="48" y="3633"/>
                      <a:pt x="48" y="3669"/>
                    </a:cubicBezTo>
                    <a:cubicBezTo>
                      <a:pt x="1" y="8693"/>
                      <a:pt x="36" y="8789"/>
                      <a:pt x="60" y="8836"/>
                    </a:cubicBezTo>
                    <a:cubicBezTo>
                      <a:pt x="108" y="9003"/>
                      <a:pt x="1179" y="13158"/>
                      <a:pt x="1596" y="14742"/>
                    </a:cubicBezTo>
                    <a:cubicBezTo>
                      <a:pt x="1620" y="14861"/>
                      <a:pt x="1727" y="14944"/>
                      <a:pt x="1846" y="14944"/>
                    </a:cubicBezTo>
                    <a:cubicBezTo>
                      <a:pt x="1870" y="14944"/>
                      <a:pt x="1894" y="14944"/>
                      <a:pt x="1917" y="14932"/>
                    </a:cubicBezTo>
                    <a:cubicBezTo>
                      <a:pt x="2060" y="14897"/>
                      <a:pt x="2156" y="14754"/>
                      <a:pt x="2120" y="14611"/>
                    </a:cubicBezTo>
                    <a:cubicBezTo>
                      <a:pt x="1763" y="13242"/>
                      <a:pt x="608" y="8789"/>
                      <a:pt x="584" y="8717"/>
                    </a:cubicBezTo>
                    <a:cubicBezTo>
                      <a:pt x="548" y="8515"/>
                      <a:pt x="560" y="5645"/>
                      <a:pt x="584" y="3740"/>
                    </a:cubicBezTo>
                    <a:lnTo>
                      <a:pt x="2167" y="383"/>
                    </a:lnTo>
                    <a:cubicBezTo>
                      <a:pt x="2269" y="171"/>
                      <a:pt x="2093" y="1"/>
                      <a:pt x="19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6"/>
              <p:cNvSpPr/>
              <p:nvPr/>
            </p:nvSpPr>
            <p:spPr>
              <a:xfrm>
                <a:off x="7210179" y="1459647"/>
                <a:ext cx="123989" cy="136558"/>
              </a:xfrm>
              <a:custGeom>
                <a:avLst/>
                <a:gdLst/>
                <a:ahLst/>
                <a:cxnLst/>
                <a:rect l="l" t="t" r="r" b="b"/>
                <a:pathLst>
                  <a:path w="4347" h="4787" extrusionOk="0">
                    <a:moveTo>
                      <a:pt x="4346" y="0"/>
                    </a:moveTo>
                    <a:lnTo>
                      <a:pt x="0" y="2608"/>
                    </a:lnTo>
                    <a:lnTo>
                      <a:pt x="0" y="4786"/>
                    </a:lnTo>
                    <a:lnTo>
                      <a:pt x="4346" y="2179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6"/>
              <p:cNvSpPr/>
              <p:nvPr/>
            </p:nvSpPr>
            <p:spPr>
              <a:xfrm>
                <a:off x="7202706" y="1452087"/>
                <a:ext cx="139277" cy="151591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5314" extrusionOk="0">
                    <a:moveTo>
                      <a:pt x="4346" y="741"/>
                    </a:moveTo>
                    <a:lnTo>
                      <a:pt x="4346" y="2289"/>
                    </a:lnTo>
                    <a:lnTo>
                      <a:pt x="536" y="4575"/>
                    </a:lnTo>
                    <a:lnTo>
                      <a:pt x="536" y="3027"/>
                    </a:lnTo>
                    <a:lnTo>
                      <a:pt x="4346" y="741"/>
                    </a:lnTo>
                    <a:close/>
                    <a:moveTo>
                      <a:pt x="4614" y="1"/>
                    </a:moveTo>
                    <a:cubicBezTo>
                      <a:pt x="4568" y="1"/>
                      <a:pt x="4521" y="13"/>
                      <a:pt x="4477" y="39"/>
                    </a:cubicBezTo>
                    <a:lnTo>
                      <a:pt x="131" y="2646"/>
                    </a:lnTo>
                    <a:cubicBezTo>
                      <a:pt x="48" y="2694"/>
                      <a:pt x="0" y="2777"/>
                      <a:pt x="0" y="2873"/>
                    </a:cubicBezTo>
                    <a:lnTo>
                      <a:pt x="0" y="5051"/>
                    </a:lnTo>
                    <a:cubicBezTo>
                      <a:pt x="0" y="5147"/>
                      <a:pt x="60" y="5230"/>
                      <a:pt x="131" y="5278"/>
                    </a:cubicBezTo>
                    <a:cubicBezTo>
                      <a:pt x="179" y="5301"/>
                      <a:pt x="227" y="5313"/>
                      <a:pt x="262" y="5313"/>
                    </a:cubicBezTo>
                    <a:cubicBezTo>
                      <a:pt x="322" y="5313"/>
                      <a:pt x="370" y="5301"/>
                      <a:pt x="405" y="5278"/>
                    </a:cubicBezTo>
                    <a:lnTo>
                      <a:pt x="4751" y="2670"/>
                    </a:lnTo>
                    <a:cubicBezTo>
                      <a:pt x="4834" y="2623"/>
                      <a:pt x="4882" y="2539"/>
                      <a:pt x="4882" y="2444"/>
                    </a:cubicBezTo>
                    <a:lnTo>
                      <a:pt x="4882" y="265"/>
                    </a:lnTo>
                    <a:cubicBezTo>
                      <a:pt x="4882" y="113"/>
                      <a:pt x="4754" y="1"/>
                      <a:pt x="46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6"/>
              <p:cNvSpPr/>
              <p:nvPr/>
            </p:nvSpPr>
            <p:spPr>
              <a:xfrm>
                <a:off x="7089609" y="1458278"/>
                <a:ext cx="120595" cy="137927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35" extrusionOk="0">
                    <a:moveTo>
                      <a:pt x="1" y="1"/>
                    </a:moveTo>
                    <a:lnTo>
                      <a:pt x="1" y="2167"/>
                    </a:lnTo>
                    <a:lnTo>
                      <a:pt x="4227" y="4834"/>
                    </a:lnTo>
                    <a:lnTo>
                      <a:pt x="4227" y="265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6"/>
              <p:cNvSpPr/>
              <p:nvPr/>
            </p:nvSpPr>
            <p:spPr>
              <a:xfrm>
                <a:off x="7081794" y="1450690"/>
                <a:ext cx="136225" cy="152989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5363" extrusionOk="0">
                    <a:moveTo>
                      <a:pt x="537" y="755"/>
                    </a:moveTo>
                    <a:lnTo>
                      <a:pt x="4239" y="3076"/>
                    </a:lnTo>
                    <a:lnTo>
                      <a:pt x="4239" y="4612"/>
                    </a:lnTo>
                    <a:lnTo>
                      <a:pt x="537" y="2291"/>
                    </a:lnTo>
                    <a:lnTo>
                      <a:pt x="537" y="755"/>
                    </a:lnTo>
                    <a:close/>
                    <a:moveTo>
                      <a:pt x="274" y="0"/>
                    </a:moveTo>
                    <a:cubicBezTo>
                      <a:pt x="133" y="0"/>
                      <a:pt x="1" y="107"/>
                      <a:pt x="1" y="267"/>
                    </a:cubicBezTo>
                    <a:lnTo>
                      <a:pt x="1" y="2433"/>
                    </a:lnTo>
                    <a:cubicBezTo>
                      <a:pt x="1" y="2529"/>
                      <a:pt x="48" y="2612"/>
                      <a:pt x="132" y="2660"/>
                    </a:cubicBezTo>
                    <a:lnTo>
                      <a:pt x="4370" y="5327"/>
                    </a:lnTo>
                    <a:cubicBezTo>
                      <a:pt x="4406" y="5350"/>
                      <a:pt x="4454" y="5362"/>
                      <a:pt x="4501" y="5362"/>
                    </a:cubicBezTo>
                    <a:cubicBezTo>
                      <a:pt x="4549" y="5362"/>
                      <a:pt x="4597" y="5350"/>
                      <a:pt x="4644" y="5339"/>
                    </a:cubicBezTo>
                    <a:cubicBezTo>
                      <a:pt x="4728" y="5291"/>
                      <a:pt x="4775" y="5196"/>
                      <a:pt x="4775" y="5100"/>
                    </a:cubicBezTo>
                    <a:lnTo>
                      <a:pt x="4775" y="2934"/>
                    </a:lnTo>
                    <a:cubicBezTo>
                      <a:pt x="4775" y="2838"/>
                      <a:pt x="4728" y="2755"/>
                      <a:pt x="4656" y="2695"/>
                    </a:cubicBezTo>
                    <a:lnTo>
                      <a:pt x="418" y="40"/>
                    </a:lnTo>
                    <a:cubicBezTo>
                      <a:pt x="372" y="13"/>
                      <a:pt x="322" y="0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6"/>
              <p:cNvSpPr/>
              <p:nvPr/>
            </p:nvSpPr>
            <p:spPr>
              <a:xfrm>
                <a:off x="7089609" y="1386959"/>
                <a:ext cx="244555" cy="147084"/>
              </a:xfrm>
              <a:custGeom>
                <a:avLst/>
                <a:gdLst/>
                <a:ahLst/>
                <a:cxnLst/>
                <a:rect l="l" t="t" r="r" b="b"/>
                <a:pathLst>
                  <a:path w="8574" h="5156" extrusionOk="0">
                    <a:moveTo>
                      <a:pt x="4346" y="0"/>
                    </a:moveTo>
                    <a:lnTo>
                      <a:pt x="1" y="2501"/>
                    </a:lnTo>
                    <a:lnTo>
                      <a:pt x="4227" y="5156"/>
                    </a:lnTo>
                    <a:lnTo>
                      <a:pt x="8573" y="2548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6"/>
              <p:cNvSpPr/>
              <p:nvPr/>
            </p:nvSpPr>
            <p:spPr>
              <a:xfrm>
                <a:off x="7081794" y="1379143"/>
                <a:ext cx="261526" cy="162717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5704" extrusionOk="0">
                    <a:moveTo>
                      <a:pt x="4609" y="584"/>
                    </a:moveTo>
                    <a:lnTo>
                      <a:pt x="8323" y="2822"/>
                    </a:lnTo>
                    <a:lnTo>
                      <a:pt x="4501" y="5120"/>
                    </a:lnTo>
                    <a:lnTo>
                      <a:pt x="787" y="2786"/>
                    </a:lnTo>
                    <a:lnTo>
                      <a:pt x="4609" y="584"/>
                    </a:lnTo>
                    <a:close/>
                    <a:moveTo>
                      <a:pt x="4615" y="0"/>
                    </a:moveTo>
                    <a:cubicBezTo>
                      <a:pt x="4567" y="0"/>
                      <a:pt x="4519" y="12"/>
                      <a:pt x="4478" y="36"/>
                    </a:cubicBezTo>
                    <a:lnTo>
                      <a:pt x="144" y="2536"/>
                    </a:lnTo>
                    <a:cubicBezTo>
                      <a:pt x="60" y="2584"/>
                      <a:pt x="13" y="2667"/>
                      <a:pt x="1" y="2763"/>
                    </a:cubicBezTo>
                    <a:cubicBezTo>
                      <a:pt x="1" y="2858"/>
                      <a:pt x="48" y="2941"/>
                      <a:pt x="132" y="3001"/>
                    </a:cubicBezTo>
                    <a:lnTo>
                      <a:pt x="4370" y="5656"/>
                    </a:lnTo>
                    <a:cubicBezTo>
                      <a:pt x="4406" y="5692"/>
                      <a:pt x="4454" y="5703"/>
                      <a:pt x="4501" y="5703"/>
                    </a:cubicBezTo>
                    <a:cubicBezTo>
                      <a:pt x="4561" y="5703"/>
                      <a:pt x="4609" y="5680"/>
                      <a:pt x="4644" y="5656"/>
                    </a:cubicBezTo>
                    <a:lnTo>
                      <a:pt x="8990" y="3048"/>
                    </a:lnTo>
                    <a:cubicBezTo>
                      <a:pt x="9169" y="2941"/>
                      <a:pt x="9169" y="2691"/>
                      <a:pt x="8990" y="2596"/>
                    </a:cubicBezTo>
                    <a:lnTo>
                      <a:pt x="4751" y="36"/>
                    </a:lnTo>
                    <a:cubicBezTo>
                      <a:pt x="4710" y="12"/>
                      <a:pt x="4662" y="0"/>
                      <a:pt x="46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6"/>
              <p:cNvSpPr/>
              <p:nvPr/>
            </p:nvSpPr>
            <p:spPr>
              <a:xfrm>
                <a:off x="5669360" y="2720104"/>
                <a:ext cx="41815" cy="45529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596" extrusionOk="0">
                    <a:moveTo>
                      <a:pt x="1" y="0"/>
                    </a:moveTo>
                    <a:lnTo>
                      <a:pt x="1" y="476"/>
                    </a:lnTo>
                    <a:cubicBezTo>
                      <a:pt x="1" y="643"/>
                      <a:pt x="96" y="798"/>
                      <a:pt x="239" y="893"/>
                    </a:cubicBezTo>
                    <a:lnTo>
                      <a:pt x="1430" y="1596"/>
                    </a:lnTo>
                    <a:lnTo>
                      <a:pt x="1465" y="8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6"/>
              <p:cNvSpPr/>
              <p:nvPr/>
            </p:nvSpPr>
            <p:spPr>
              <a:xfrm>
                <a:off x="5659862" y="2710262"/>
                <a:ext cx="61495" cy="65212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286" extrusionOk="0">
                    <a:moveTo>
                      <a:pt x="344" y="0"/>
                    </a:moveTo>
                    <a:cubicBezTo>
                      <a:pt x="162" y="0"/>
                      <a:pt x="0" y="139"/>
                      <a:pt x="0" y="345"/>
                    </a:cubicBezTo>
                    <a:lnTo>
                      <a:pt x="0" y="821"/>
                    </a:lnTo>
                    <a:cubicBezTo>
                      <a:pt x="0" y="1119"/>
                      <a:pt x="143" y="1381"/>
                      <a:pt x="393" y="1536"/>
                    </a:cubicBezTo>
                    <a:lnTo>
                      <a:pt x="1584" y="2238"/>
                    </a:lnTo>
                    <a:cubicBezTo>
                      <a:pt x="1643" y="2274"/>
                      <a:pt x="1703" y="2286"/>
                      <a:pt x="1763" y="2286"/>
                    </a:cubicBezTo>
                    <a:cubicBezTo>
                      <a:pt x="1822" y="2286"/>
                      <a:pt x="1882" y="2274"/>
                      <a:pt x="1929" y="2250"/>
                    </a:cubicBezTo>
                    <a:cubicBezTo>
                      <a:pt x="2036" y="2191"/>
                      <a:pt x="2108" y="2083"/>
                      <a:pt x="2120" y="1953"/>
                    </a:cubicBezTo>
                    <a:lnTo>
                      <a:pt x="2155" y="1202"/>
                    </a:lnTo>
                    <a:cubicBezTo>
                      <a:pt x="2155" y="1083"/>
                      <a:pt x="2084" y="952"/>
                      <a:pt x="1977" y="893"/>
                    </a:cubicBezTo>
                    <a:lnTo>
                      <a:pt x="524" y="48"/>
                    </a:lnTo>
                    <a:cubicBezTo>
                      <a:pt x="465" y="15"/>
                      <a:pt x="404" y="0"/>
                      <a:pt x="3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6"/>
              <p:cNvSpPr/>
              <p:nvPr/>
            </p:nvSpPr>
            <p:spPr>
              <a:xfrm>
                <a:off x="5669360" y="2676457"/>
                <a:ext cx="111097" cy="67780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2376" extrusionOk="0">
                    <a:moveTo>
                      <a:pt x="2739" y="0"/>
                    </a:moveTo>
                    <a:cubicBezTo>
                      <a:pt x="2601" y="0"/>
                      <a:pt x="2464" y="39"/>
                      <a:pt x="2346" y="113"/>
                    </a:cubicBezTo>
                    <a:lnTo>
                      <a:pt x="1" y="1530"/>
                    </a:lnTo>
                    <a:lnTo>
                      <a:pt x="1465" y="2376"/>
                    </a:lnTo>
                    <a:lnTo>
                      <a:pt x="3644" y="1054"/>
                    </a:lnTo>
                    <a:cubicBezTo>
                      <a:pt x="3894" y="899"/>
                      <a:pt x="3882" y="542"/>
                      <a:pt x="3632" y="399"/>
                    </a:cubicBezTo>
                    <a:lnTo>
                      <a:pt x="3108" y="101"/>
                    </a:lnTo>
                    <a:cubicBezTo>
                      <a:pt x="2994" y="33"/>
                      <a:pt x="2866" y="0"/>
                      <a:pt x="27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6"/>
              <p:cNvSpPr/>
              <p:nvPr/>
            </p:nvSpPr>
            <p:spPr>
              <a:xfrm>
                <a:off x="5658151" y="2666643"/>
                <a:ext cx="134172" cy="87435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3065" extrusionOk="0">
                    <a:moveTo>
                      <a:pt x="3124" y="679"/>
                    </a:moveTo>
                    <a:cubicBezTo>
                      <a:pt x="3191" y="679"/>
                      <a:pt x="3260" y="697"/>
                      <a:pt x="3323" y="731"/>
                    </a:cubicBezTo>
                    <a:lnTo>
                      <a:pt x="3847" y="1029"/>
                    </a:lnTo>
                    <a:lnTo>
                      <a:pt x="4013" y="731"/>
                    </a:lnTo>
                    <a:lnTo>
                      <a:pt x="3847" y="1100"/>
                    </a:lnTo>
                    <a:lnTo>
                      <a:pt x="1858" y="2315"/>
                    </a:lnTo>
                    <a:lnTo>
                      <a:pt x="1084" y="1862"/>
                    </a:lnTo>
                    <a:lnTo>
                      <a:pt x="2918" y="743"/>
                    </a:lnTo>
                    <a:cubicBezTo>
                      <a:pt x="2980" y="700"/>
                      <a:pt x="3051" y="679"/>
                      <a:pt x="3124" y="679"/>
                    </a:cubicBezTo>
                    <a:close/>
                    <a:moveTo>
                      <a:pt x="3142" y="0"/>
                    </a:moveTo>
                    <a:cubicBezTo>
                      <a:pt x="2941" y="0"/>
                      <a:pt x="2741" y="54"/>
                      <a:pt x="2561" y="160"/>
                    </a:cubicBezTo>
                    <a:lnTo>
                      <a:pt x="227" y="1577"/>
                    </a:lnTo>
                    <a:cubicBezTo>
                      <a:pt x="1" y="1707"/>
                      <a:pt x="1" y="2041"/>
                      <a:pt x="227" y="2172"/>
                    </a:cubicBezTo>
                    <a:lnTo>
                      <a:pt x="1692" y="3017"/>
                    </a:lnTo>
                    <a:cubicBezTo>
                      <a:pt x="1739" y="3053"/>
                      <a:pt x="1799" y="3065"/>
                      <a:pt x="1858" y="3065"/>
                    </a:cubicBezTo>
                    <a:cubicBezTo>
                      <a:pt x="1930" y="3065"/>
                      <a:pt x="1989" y="3053"/>
                      <a:pt x="2049" y="3029"/>
                    </a:cubicBezTo>
                    <a:lnTo>
                      <a:pt x="4228" y="1696"/>
                    </a:lnTo>
                    <a:cubicBezTo>
                      <a:pt x="4704" y="1410"/>
                      <a:pt x="4692" y="707"/>
                      <a:pt x="4204" y="434"/>
                    </a:cubicBezTo>
                    <a:lnTo>
                      <a:pt x="3680" y="136"/>
                    </a:lnTo>
                    <a:cubicBezTo>
                      <a:pt x="3509" y="45"/>
                      <a:pt x="3325" y="0"/>
                      <a:pt x="31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6"/>
              <p:cNvSpPr/>
              <p:nvPr/>
            </p:nvSpPr>
            <p:spPr>
              <a:xfrm>
                <a:off x="5710121" y="2697339"/>
                <a:ext cx="71678" cy="68293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394" extrusionOk="0">
                    <a:moveTo>
                      <a:pt x="2465" y="0"/>
                    </a:moveTo>
                    <a:lnTo>
                      <a:pt x="36" y="1644"/>
                    </a:lnTo>
                    <a:lnTo>
                      <a:pt x="1" y="2394"/>
                    </a:lnTo>
                    <a:lnTo>
                      <a:pt x="1" y="2394"/>
                    </a:lnTo>
                    <a:lnTo>
                      <a:pt x="2275" y="870"/>
                    </a:lnTo>
                    <a:cubicBezTo>
                      <a:pt x="2429" y="762"/>
                      <a:pt x="2513" y="584"/>
                      <a:pt x="2513" y="405"/>
                    </a:cubicBezTo>
                    <a:lnTo>
                      <a:pt x="24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6"/>
              <p:cNvSpPr/>
              <p:nvPr/>
            </p:nvSpPr>
            <p:spPr>
              <a:xfrm>
                <a:off x="5700280" y="2687411"/>
                <a:ext cx="91701" cy="88062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087" extrusionOk="0">
                    <a:moveTo>
                      <a:pt x="2796" y="1"/>
                    </a:moveTo>
                    <a:cubicBezTo>
                      <a:pt x="2727" y="1"/>
                      <a:pt x="2662" y="22"/>
                      <a:pt x="2608" y="63"/>
                    </a:cubicBezTo>
                    <a:lnTo>
                      <a:pt x="179" y="1706"/>
                    </a:lnTo>
                    <a:cubicBezTo>
                      <a:pt x="95" y="1777"/>
                      <a:pt x="36" y="1872"/>
                      <a:pt x="36" y="1980"/>
                    </a:cubicBezTo>
                    <a:lnTo>
                      <a:pt x="0" y="2730"/>
                    </a:lnTo>
                    <a:cubicBezTo>
                      <a:pt x="0" y="2861"/>
                      <a:pt x="60" y="2980"/>
                      <a:pt x="179" y="3051"/>
                    </a:cubicBezTo>
                    <a:cubicBezTo>
                      <a:pt x="226" y="3075"/>
                      <a:pt x="286" y="3087"/>
                      <a:pt x="346" y="3087"/>
                    </a:cubicBezTo>
                    <a:cubicBezTo>
                      <a:pt x="417" y="3087"/>
                      <a:pt x="488" y="3075"/>
                      <a:pt x="536" y="3039"/>
                    </a:cubicBezTo>
                    <a:lnTo>
                      <a:pt x="2810" y="1515"/>
                    </a:lnTo>
                    <a:cubicBezTo>
                      <a:pt x="3072" y="1337"/>
                      <a:pt x="3215" y="1027"/>
                      <a:pt x="3203" y="718"/>
                    </a:cubicBezTo>
                    <a:lnTo>
                      <a:pt x="3155" y="313"/>
                    </a:lnTo>
                    <a:cubicBezTo>
                      <a:pt x="3132" y="194"/>
                      <a:pt x="3060" y="87"/>
                      <a:pt x="2953" y="39"/>
                    </a:cubicBezTo>
                    <a:cubicBezTo>
                      <a:pt x="2902" y="13"/>
                      <a:pt x="2848" y="1"/>
                      <a:pt x="27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6"/>
              <p:cNvSpPr/>
              <p:nvPr/>
            </p:nvSpPr>
            <p:spPr>
              <a:xfrm>
                <a:off x="5657152" y="2705098"/>
                <a:ext cx="83230" cy="58851"/>
              </a:xfrm>
              <a:custGeom>
                <a:avLst/>
                <a:gdLst/>
                <a:ahLst/>
                <a:cxnLst/>
                <a:rect l="l" t="t" r="r" b="b"/>
                <a:pathLst>
                  <a:path w="2918" h="2063" extrusionOk="0">
                    <a:moveTo>
                      <a:pt x="1406" y="692"/>
                    </a:moveTo>
                    <a:cubicBezTo>
                      <a:pt x="1421" y="692"/>
                      <a:pt x="1437" y="692"/>
                      <a:pt x="1453" y="693"/>
                    </a:cubicBezTo>
                    <a:lnTo>
                      <a:pt x="1465" y="693"/>
                    </a:lnTo>
                    <a:lnTo>
                      <a:pt x="1465" y="705"/>
                    </a:lnTo>
                    <a:cubicBezTo>
                      <a:pt x="1493" y="702"/>
                      <a:pt x="1521" y="701"/>
                      <a:pt x="1549" y="701"/>
                    </a:cubicBezTo>
                    <a:cubicBezTo>
                      <a:pt x="1770" y="701"/>
                      <a:pt x="1986" y="782"/>
                      <a:pt x="2155" y="919"/>
                    </a:cubicBezTo>
                    <a:cubicBezTo>
                      <a:pt x="2179" y="943"/>
                      <a:pt x="2203" y="991"/>
                      <a:pt x="2203" y="1026"/>
                    </a:cubicBezTo>
                    <a:cubicBezTo>
                      <a:pt x="2203" y="1157"/>
                      <a:pt x="1893" y="1360"/>
                      <a:pt x="1465" y="1360"/>
                    </a:cubicBezTo>
                    <a:lnTo>
                      <a:pt x="1453" y="1360"/>
                    </a:lnTo>
                    <a:cubicBezTo>
                      <a:pt x="1024" y="1360"/>
                      <a:pt x="726" y="1169"/>
                      <a:pt x="715" y="1038"/>
                    </a:cubicBezTo>
                    <a:cubicBezTo>
                      <a:pt x="715" y="991"/>
                      <a:pt x="726" y="955"/>
                      <a:pt x="762" y="931"/>
                    </a:cubicBezTo>
                    <a:cubicBezTo>
                      <a:pt x="941" y="775"/>
                      <a:pt x="1172" y="692"/>
                      <a:pt x="1406" y="692"/>
                    </a:cubicBezTo>
                    <a:close/>
                    <a:moveTo>
                      <a:pt x="1548" y="0"/>
                    </a:moveTo>
                    <a:cubicBezTo>
                      <a:pt x="1520" y="0"/>
                      <a:pt x="1492" y="1"/>
                      <a:pt x="1465" y="2"/>
                    </a:cubicBezTo>
                    <a:lnTo>
                      <a:pt x="1453" y="2"/>
                    </a:lnTo>
                    <a:cubicBezTo>
                      <a:pt x="1424" y="1"/>
                      <a:pt x="1396" y="0"/>
                      <a:pt x="1368" y="0"/>
                    </a:cubicBezTo>
                    <a:cubicBezTo>
                      <a:pt x="947" y="0"/>
                      <a:pt x="551" y="165"/>
                      <a:pt x="238" y="467"/>
                    </a:cubicBezTo>
                    <a:cubicBezTo>
                      <a:pt x="83" y="633"/>
                      <a:pt x="0" y="860"/>
                      <a:pt x="12" y="1098"/>
                    </a:cubicBezTo>
                    <a:cubicBezTo>
                      <a:pt x="60" y="1645"/>
                      <a:pt x="679" y="2062"/>
                      <a:pt x="1453" y="2062"/>
                    </a:cubicBezTo>
                    <a:lnTo>
                      <a:pt x="1465" y="2062"/>
                    </a:lnTo>
                    <a:cubicBezTo>
                      <a:pt x="2239" y="2050"/>
                      <a:pt x="2858" y="1633"/>
                      <a:pt x="2905" y="1086"/>
                    </a:cubicBezTo>
                    <a:cubicBezTo>
                      <a:pt x="2917" y="848"/>
                      <a:pt x="2834" y="610"/>
                      <a:pt x="2667" y="443"/>
                    </a:cubicBezTo>
                    <a:cubicBezTo>
                      <a:pt x="2366" y="164"/>
                      <a:pt x="1960" y="0"/>
                      <a:pt x="15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6"/>
              <p:cNvSpPr/>
              <p:nvPr/>
            </p:nvSpPr>
            <p:spPr>
              <a:xfrm>
                <a:off x="5639810" y="2345111"/>
                <a:ext cx="115175" cy="406934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14265" extrusionOk="0">
                    <a:moveTo>
                      <a:pt x="4037" y="1"/>
                    </a:moveTo>
                    <a:lnTo>
                      <a:pt x="1" y="13"/>
                    </a:lnTo>
                    <a:lnTo>
                      <a:pt x="191" y="2227"/>
                    </a:lnTo>
                    <a:lnTo>
                      <a:pt x="977" y="13610"/>
                    </a:lnTo>
                    <a:cubicBezTo>
                      <a:pt x="1013" y="13979"/>
                      <a:pt x="1489" y="14264"/>
                      <a:pt x="2073" y="14264"/>
                    </a:cubicBezTo>
                    <a:cubicBezTo>
                      <a:pt x="2656" y="14264"/>
                      <a:pt x="3144" y="13967"/>
                      <a:pt x="3168" y="13598"/>
                    </a:cubicBezTo>
                    <a:lnTo>
                      <a:pt x="40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6"/>
              <p:cNvSpPr/>
              <p:nvPr/>
            </p:nvSpPr>
            <p:spPr>
              <a:xfrm>
                <a:off x="5629427" y="2335240"/>
                <a:ext cx="135398" cy="426646"/>
              </a:xfrm>
              <a:custGeom>
                <a:avLst/>
                <a:gdLst/>
                <a:ahLst/>
                <a:cxnLst/>
                <a:rect l="l" t="t" r="r" b="b"/>
                <a:pathLst>
                  <a:path w="4747" h="14956" extrusionOk="0">
                    <a:moveTo>
                      <a:pt x="4391" y="1"/>
                    </a:moveTo>
                    <a:cubicBezTo>
                      <a:pt x="4210" y="1"/>
                      <a:pt x="4055" y="140"/>
                      <a:pt x="4044" y="323"/>
                    </a:cubicBezTo>
                    <a:lnTo>
                      <a:pt x="3175" y="13920"/>
                    </a:lnTo>
                    <a:cubicBezTo>
                      <a:pt x="3175" y="14051"/>
                      <a:pt x="2865" y="14265"/>
                      <a:pt x="2437" y="14265"/>
                    </a:cubicBezTo>
                    <a:lnTo>
                      <a:pt x="2425" y="14265"/>
                    </a:lnTo>
                    <a:cubicBezTo>
                      <a:pt x="1984" y="14265"/>
                      <a:pt x="1698" y="14063"/>
                      <a:pt x="1687" y="13944"/>
                    </a:cubicBezTo>
                    <a:lnTo>
                      <a:pt x="901" y="2549"/>
                    </a:lnTo>
                    <a:lnTo>
                      <a:pt x="710" y="323"/>
                    </a:lnTo>
                    <a:cubicBezTo>
                      <a:pt x="693" y="106"/>
                      <a:pt x="533" y="3"/>
                      <a:pt x="371" y="3"/>
                    </a:cubicBezTo>
                    <a:cubicBezTo>
                      <a:pt x="187" y="3"/>
                      <a:pt x="1" y="135"/>
                      <a:pt x="20" y="382"/>
                    </a:cubicBezTo>
                    <a:lnTo>
                      <a:pt x="210" y="2597"/>
                    </a:lnTo>
                    <a:lnTo>
                      <a:pt x="996" y="13991"/>
                    </a:lnTo>
                    <a:cubicBezTo>
                      <a:pt x="1044" y="14539"/>
                      <a:pt x="1663" y="14956"/>
                      <a:pt x="2425" y="14956"/>
                    </a:cubicBezTo>
                    <a:cubicBezTo>
                      <a:pt x="3211" y="14956"/>
                      <a:pt x="3830" y="14527"/>
                      <a:pt x="3877" y="13967"/>
                    </a:cubicBezTo>
                    <a:lnTo>
                      <a:pt x="4735" y="371"/>
                    </a:lnTo>
                    <a:cubicBezTo>
                      <a:pt x="4746" y="180"/>
                      <a:pt x="4604" y="13"/>
                      <a:pt x="4413" y="1"/>
                    </a:cubicBezTo>
                    <a:cubicBezTo>
                      <a:pt x="4406" y="1"/>
                      <a:pt x="4398" y="1"/>
                      <a:pt x="4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6"/>
              <p:cNvSpPr/>
              <p:nvPr/>
            </p:nvSpPr>
            <p:spPr>
              <a:xfrm>
                <a:off x="5626917" y="2255791"/>
                <a:ext cx="140618" cy="15558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5454" extrusionOk="0">
                    <a:moveTo>
                      <a:pt x="2465" y="691"/>
                    </a:moveTo>
                    <a:lnTo>
                      <a:pt x="2465" y="703"/>
                    </a:lnTo>
                    <a:cubicBezTo>
                      <a:pt x="2906" y="703"/>
                      <a:pt x="3310" y="893"/>
                      <a:pt x="3608" y="1215"/>
                    </a:cubicBezTo>
                    <a:cubicBezTo>
                      <a:pt x="4013" y="1679"/>
                      <a:pt x="4215" y="2298"/>
                      <a:pt x="4168" y="2917"/>
                    </a:cubicBezTo>
                    <a:cubicBezTo>
                      <a:pt x="4096" y="3941"/>
                      <a:pt x="3346" y="4763"/>
                      <a:pt x="2477" y="4763"/>
                    </a:cubicBezTo>
                    <a:cubicBezTo>
                      <a:pt x="1608" y="4763"/>
                      <a:pt x="858" y="3965"/>
                      <a:pt x="774" y="2929"/>
                    </a:cubicBezTo>
                    <a:cubicBezTo>
                      <a:pt x="715" y="2310"/>
                      <a:pt x="905" y="1691"/>
                      <a:pt x="1322" y="1215"/>
                    </a:cubicBezTo>
                    <a:cubicBezTo>
                      <a:pt x="1608" y="893"/>
                      <a:pt x="2025" y="691"/>
                      <a:pt x="2465" y="691"/>
                    </a:cubicBezTo>
                    <a:close/>
                    <a:moveTo>
                      <a:pt x="2453" y="0"/>
                    </a:moveTo>
                    <a:cubicBezTo>
                      <a:pt x="1822" y="12"/>
                      <a:pt x="1215" y="286"/>
                      <a:pt x="798" y="762"/>
                    </a:cubicBezTo>
                    <a:cubicBezTo>
                      <a:pt x="251" y="1370"/>
                      <a:pt x="0" y="2179"/>
                      <a:pt x="72" y="2989"/>
                    </a:cubicBezTo>
                    <a:cubicBezTo>
                      <a:pt x="191" y="4370"/>
                      <a:pt x="1251" y="5453"/>
                      <a:pt x="2465" y="5453"/>
                    </a:cubicBezTo>
                    <a:lnTo>
                      <a:pt x="2477" y="5453"/>
                    </a:lnTo>
                    <a:cubicBezTo>
                      <a:pt x="3715" y="5441"/>
                      <a:pt x="4751" y="4346"/>
                      <a:pt x="4858" y="2965"/>
                    </a:cubicBezTo>
                    <a:cubicBezTo>
                      <a:pt x="4930" y="2143"/>
                      <a:pt x="4656" y="1346"/>
                      <a:pt x="4108" y="739"/>
                    </a:cubicBezTo>
                    <a:cubicBezTo>
                      <a:pt x="3691" y="274"/>
                      <a:pt x="3096" y="0"/>
                      <a:pt x="24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6"/>
              <p:cNvSpPr/>
              <p:nvPr/>
            </p:nvSpPr>
            <p:spPr>
              <a:xfrm>
                <a:off x="5635760" y="2265633"/>
                <a:ext cx="122962" cy="13590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4764" extrusionOk="0">
                    <a:moveTo>
                      <a:pt x="2143" y="1"/>
                    </a:moveTo>
                    <a:cubicBezTo>
                      <a:pt x="893" y="13"/>
                      <a:pt x="0" y="1251"/>
                      <a:pt x="119" y="2620"/>
                    </a:cubicBezTo>
                    <a:cubicBezTo>
                      <a:pt x="226" y="3850"/>
                      <a:pt x="1131" y="4763"/>
                      <a:pt x="2147" y="4763"/>
                    </a:cubicBezTo>
                    <a:cubicBezTo>
                      <a:pt x="2154" y="4763"/>
                      <a:pt x="2160" y="4763"/>
                      <a:pt x="2167" y="4763"/>
                    </a:cubicBezTo>
                    <a:cubicBezTo>
                      <a:pt x="3203" y="4763"/>
                      <a:pt x="4108" y="3834"/>
                      <a:pt x="4203" y="2596"/>
                    </a:cubicBezTo>
                    <a:cubicBezTo>
                      <a:pt x="4310" y="1215"/>
                      <a:pt x="3381" y="1"/>
                      <a:pt x="2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6"/>
              <p:cNvSpPr/>
              <p:nvPr/>
            </p:nvSpPr>
            <p:spPr>
              <a:xfrm>
                <a:off x="5639154" y="1990144"/>
                <a:ext cx="241817" cy="456771"/>
              </a:xfrm>
              <a:custGeom>
                <a:avLst/>
                <a:gdLst/>
                <a:ahLst/>
                <a:cxnLst/>
                <a:rect l="l" t="t" r="r" b="b"/>
                <a:pathLst>
                  <a:path w="8478" h="16012" extrusionOk="0">
                    <a:moveTo>
                      <a:pt x="4171" y="0"/>
                    </a:moveTo>
                    <a:cubicBezTo>
                      <a:pt x="4045" y="0"/>
                      <a:pt x="3918" y="28"/>
                      <a:pt x="3798" y="85"/>
                    </a:cubicBezTo>
                    <a:cubicBezTo>
                      <a:pt x="3751" y="97"/>
                      <a:pt x="3703" y="133"/>
                      <a:pt x="3655" y="156"/>
                    </a:cubicBezTo>
                    <a:lnTo>
                      <a:pt x="464" y="1847"/>
                    </a:lnTo>
                    <a:cubicBezTo>
                      <a:pt x="167" y="2014"/>
                      <a:pt x="0" y="2311"/>
                      <a:pt x="12" y="2645"/>
                    </a:cubicBezTo>
                    <a:lnTo>
                      <a:pt x="83" y="13146"/>
                    </a:lnTo>
                    <a:lnTo>
                      <a:pt x="4513" y="15801"/>
                    </a:lnTo>
                    <a:cubicBezTo>
                      <a:pt x="4752" y="15940"/>
                      <a:pt x="5025" y="16012"/>
                      <a:pt x="5297" y="16012"/>
                    </a:cubicBezTo>
                    <a:cubicBezTo>
                      <a:pt x="5540" y="16012"/>
                      <a:pt x="5782" y="15955"/>
                      <a:pt x="6001" y="15837"/>
                    </a:cubicBezTo>
                    <a:lnTo>
                      <a:pt x="8477" y="14515"/>
                    </a:lnTo>
                    <a:lnTo>
                      <a:pt x="8370" y="4252"/>
                    </a:lnTo>
                    <a:cubicBezTo>
                      <a:pt x="8370" y="4026"/>
                      <a:pt x="8334" y="3800"/>
                      <a:pt x="8287" y="3574"/>
                    </a:cubicBezTo>
                    <a:lnTo>
                      <a:pt x="8287" y="3383"/>
                    </a:lnTo>
                    <a:cubicBezTo>
                      <a:pt x="8192" y="3038"/>
                      <a:pt x="8025" y="2704"/>
                      <a:pt x="7799" y="2419"/>
                    </a:cubicBezTo>
                    <a:cubicBezTo>
                      <a:pt x="7561" y="2085"/>
                      <a:pt x="7263" y="1788"/>
                      <a:pt x="6930" y="1549"/>
                    </a:cubicBezTo>
                    <a:cubicBezTo>
                      <a:pt x="6560" y="1276"/>
                      <a:pt x="6179" y="1026"/>
                      <a:pt x="5763" y="823"/>
                    </a:cubicBezTo>
                    <a:lnTo>
                      <a:pt x="4644" y="133"/>
                    </a:lnTo>
                    <a:cubicBezTo>
                      <a:pt x="4496" y="46"/>
                      <a:pt x="4334" y="0"/>
                      <a:pt x="41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6"/>
              <p:cNvSpPr/>
              <p:nvPr/>
            </p:nvSpPr>
            <p:spPr>
              <a:xfrm>
                <a:off x="5790614" y="2801265"/>
                <a:ext cx="41444" cy="45557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597" extrusionOk="0">
                    <a:moveTo>
                      <a:pt x="0" y="1"/>
                    </a:moveTo>
                    <a:lnTo>
                      <a:pt x="0" y="477"/>
                    </a:lnTo>
                    <a:cubicBezTo>
                      <a:pt x="0" y="644"/>
                      <a:pt x="84" y="798"/>
                      <a:pt x="227" y="894"/>
                    </a:cubicBezTo>
                    <a:lnTo>
                      <a:pt x="1429" y="1596"/>
                    </a:lnTo>
                    <a:lnTo>
                      <a:pt x="1453" y="8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6"/>
              <p:cNvSpPr/>
              <p:nvPr/>
            </p:nvSpPr>
            <p:spPr>
              <a:xfrm>
                <a:off x="5780774" y="2791423"/>
                <a:ext cx="61809" cy="65383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2292" extrusionOk="0">
                    <a:moveTo>
                      <a:pt x="344" y="1"/>
                    </a:moveTo>
                    <a:cubicBezTo>
                      <a:pt x="162" y="1"/>
                      <a:pt x="0" y="140"/>
                      <a:pt x="0" y="346"/>
                    </a:cubicBezTo>
                    <a:lnTo>
                      <a:pt x="0" y="822"/>
                    </a:lnTo>
                    <a:cubicBezTo>
                      <a:pt x="0" y="1120"/>
                      <a:pt x="155" y="1382"/>
                      <a:pt x="405" y="1536"/>
                    </a:cubicBezTo>
                    <a:lnTo>
                      <a:pt x="1595" y="2239"/>
                    </a:lnTo>
                    <a:cubicBezTo>
                      <a:pt x="1643" y="2275"/>
                      <a:pt x="1703" y="2286"/>
                      <a:pt x="1774" y="2286"/>
                    </a:cubicBezTo>
                    <a:cubicBezTo>
                      <a:pt x="1787" y="2290"/>
                      <a:pt x="1800" y="2291"/>
                      <a:pt x="1815" y="2291"/>
                    </a:cubicBezTo>
                    <a:cubicBezTo>
                      <a:pt x="1854" y="2291"/>
                      <a:pt x="1897" y="2280"/>
                      <a:pt x="1941" y="2263"/>
                    </a:cubicBezTo>
                    <a:cubicBezTo>
                      <a:pt x="2048" y="2203"/>
                      <a:pt x="2119" y="2084"/>
                      <a:pt x="2119" y="1965"/>
                    </a:cubicBezTo>
                    <a:lnTo>
                      <a:pt x="2155" y="1215"/>
                    </a:lnTo>
                    <a:cubicBezTo>
                      <a:pt x="2167" y="1084"/>
                      <a:pt x="2096" y="953"/>
                      <a:pt x="1988" y="893"/>
                    </a:cubicBezTo>
                    <a:lnTo>
                      <a:pt x="524" y="48"/>
                    </a:lnTo>
                    <a:cubicBezTo>
                      <a:pt x="465" y="16"/>
                      <a:pt x="403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6"/>
              <p:cNvSpPr/>
              <p:nvPr/>
            </p:nvSpPr>
            <p:spPr>
              <a:xfrm>
                <a:off x="5790614" y="2757618"/>
                <a:ext cx="110726" cy="67808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2377" extrusionOk="0">
                    <a:moveTo>
                      <a:pt x="2727" y="1"/>
                    </a:moveTo>
                    <a:cubicBezTo>
                      <a:pt x="2589" y="1"/>
                      <a:pt x="2452" y="40"/>
                      <a:pt x="2334" y="114"/>
                    </a:cubicBezTo>
                    <a:lnTo>
                      <a:pt x="0" y="1531"/>
                    </a:lnTo>
                    <a:lnTo>
                      <a:pt x="1453" y="2376"/>
                    </a:lnTo>
                    <a:lnTo>
                      <a:pt x="3632" y="1055"/>
                    </a:lnTo>
                    <a:cubicBezTo>
                      <a:pt x="3882" y="900"/>
                      <a:pt x="3870" y="543"/>
                      <a:pt x="3620" y="400"/>
                    </a:cubicBezTo>
                    <a:lnTo>
                      <a:pt x="3096" y="102"/>
                    </a:lnTo>
                    <a:cubicBezTo>
                      <a:pt x="2982" y="34"/>
                      <a:pt x="2854" y="1"/>
                      <a:pt x="27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6"/>
              <p:cNvSpPr/>
              <p:nvPr/>
            </p:nvSpPr>
            <p:spPr>
              <a:xfrm>
                <a:off x="5780431" y="2747804"/>
                <a:ext cx="132460" cy="87463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3066" extrusionOk="0">
                    <a:moveTo>
                      <a:pt x="3078" y="678"/>
                    </a:moveTo>
                    <a:cubicBezTo>
                      <a:pt x="3149" y="678"/>
                      <a:pt x="3221" y="696"/>
                      <a:pt x="3286" y="732"/>
                    </a:cubicBezTo>
                    <a:lnTo>
                      <a:pt x="3810" y="1029"/>
                    </a:lnTo>
                    <a:lnTo>
                      <a:pt x="3977" y="732"/>
                    </a:lnTo>
                    <a:lnTo>
                      <a:pt x="3810" y="1101"/>
                    </a:lnTo>
                    <a:lnTo>
                      <a:pt x="1810" y="2315"/>
                    </a:lnTo>
                    <a:lnTo>
                      <a:pt x="1036" y="1863"/>
                    </a:lnTo>
                    <a:lnTo>
                      <a:pt x="2870" y="732"/>
                    </a:lnTo>
                    <a:cubicBezTo>
                      <a:pt x="2935" y="696"/>
                      <a:pt x="3006" y="678"/>
                      <a:pt x="3078" y="678"/>
                    </a:cubicBezTo>
                    <a:close/>
                    <a:moveTo>
                      <a:pt x="3088" y="1"/>
                    </a:moveTo>
                    <a:cubicBezTo>
                      <a:pt x="2887" y="1"/>
                      <a:pt x="2687" y="54"/>
                      <a:pt x="2512" y="160"/>
                    </a:cubicBezTo>
                    <a:lnTo>
                      <a:pt x="167" y="1577"/>
                    </a:lnTo>
                    <a:cubicBezTo>
                      <a:pt x="72" y="1637"/>
                      <a:pt x="0" y="1756"/>
                      <a:pt x="0" y="1875"/>
                    </a:cubicBezTo>
                    <a:cubicBezTo>
                      <a:pt x="0" y="1994"/>
                      <a:pt x="72" y="2113"/>
                      <a:pt x="179" y="2172"/>
                    </a:cubicBezTo>
                    <a:lnTo>
                      <a:pt x="1643" y="3018"/>
                    </a:lnTo>
                    <a:cubicBezTo>
                      <a:pt x="1691" y="3053"/>
                      <a:pt x="1750" y="3065"/>
                      <a:pt x="1810" y="3065"/>
                    </a:cubicBezTo>
                    <a:cubicBezTo>
                      <a:pt x="1881" y="3065"/>
                      <a:pt x="1941" y="3053"/>
                      <a:pt x="2000" y="3030"/>
                    </a:cubicBezTo>
                    <a:lnTo>
                      <a:pt x="4167" y="1708"/>
                    </a:lnTo>
                    <a:cubicBezTo>
                      <a:pt x="4644" y="1410"/>
                      <a:pt x="4632" y="708"/>
                      <a:pt x="4143" y="434"/>
                    </a:cubicBezTo>
                    <a:lnTo>
                      <a:pt x="3620" y="136"/>
                    </a:lnTo>
                    <a:cubicBezTo>
                      <a:pt x="3455" y="46"/>
                      <a:pt x="3271" y="1"/>
                      <a:pt x="30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6"/>
              <p:cNvSpPr/>
              <p:nvPr/>
            </p:nvSpPr>
            <p:spPr>
              <a:xfrm>
                <a:off x="5831375" y="2778528"/>
                <a:ext cx="71336" cy="68293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394" extrusionOk="0">
                    <a:moveTo>
                      <a:pt x="2453" y="0"/>
                    </a:moveTo>
                    <a:lnTo>
                      <a:pt x="24" y="1643"/>
                    </a:lnTo>
                    <a:lnTo>
                      <a:pt x="0" y="2393"/>
                    </a:lnTo>
                    <a:lnTo>
                      <a:pt x="2262" y="869"/>
                    </a:lnTo>
                    <a:cubicBezTo>
                      <a:pt x="2417" y="762"/>
                      <a:pt x="2500" y="595"/>
                      <a:pt x="2500" y="405"/>
                    </a:cubicBez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6"/>
              <p:cNvSpPr/>
              <p:nvPr/>
            </p:nvSpPr>
            <p:spPr>
              <a:xfrm>
                <a:off x="5821163" y="2768458"/>
                <a:ext cx="91730" cy="8820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3092" extrusionOk="0">
                    <a:moveTo>
                      <a:pt x="2810" y="1"/>
                    </a:moveTo>
                    <a:cubicBezTo>
                      <a:pt x="2742" y="1"/>
                      <a:pt x="2671" y="22"/>
                      <a:pt x="2608" y="67"/>
                    </a:cubicBezTo>
                    <a:lnTo>
                      <a:pt x="179" y="1710"/>
                    </a:lnTo>
                    <a:cubicBezTo>
                      <a:pt x="96" y="1770"/>
                      <a:pt x="37" y="1877"/>
                      <a:pt x="37" y="1984"/>
                    </a:cubicBezTo>
                    <a:lnTo>
                      <a:pt x="1" y="2734"/>
                    </a:lnTo>
                    <a:cubicBezTo>
                      <a:pt x="1" y="2937"/>
                      <a:pt x="156" y="3091"/>
                      <a:pt x="358" y="3091"/>
                    </a:cubicBezTo>
                    <a:cubicBezTo>
                      <a:pt x="418" y="3091"/>
                      <a:pt x="489" y="3080"/>
                      <a:pt x="549" y="3032"/>
                    </a:cubicBezTo>
                    <a:lnTo>
                      <a:pt x="2811" y="1520"/>
                    </a:lnTo>
                    <a:cubicBezTo>
                      <a:pt x="3073" y="1329"/>
                      <a:pt x="3216" y="1032"/>
                      <a:pt x="3204" y="710"/>
                    </a:cubicBezTo>
                    <a:lnTo>
                      <a:pt x="3156" y="305"/>
                    </a:lnTo>
                    <a:cubicBezTo>
                      <a:pt x="3131" y="121"/>
                      <a:pt x="2975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6"/>
              <p:cNvSpPr/>
              <p:nvPr/>
            </p:nvSpPr>
            <p:spPr>
              <a:xfrm>
                <a:off x="5756643" y="2340347"/>
                <a:ext cx="122962" cy="486410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17051" extrusionOk="0">
                    <a:moveTo>
                      <a:pt x="2162" y="1"/>
                    </a:moveTo>
                    <a:cubicBezTo>
                      <a:pt x="2156" y="1"/>
                      <a:pt x="2150" y="1"/>
                      <a:pt x="2144" y="1"/>
                    </a:cubicBezTo>
                    <a:cubicBezTo>
                      <a:pt x="906" y="13"/>
                      <a:pt x="1" y="1239"/>
                      <a:pt x="120" y="2608"/>
                    </a:cubicBezTo>
                    <a:cubicBezTo>
                      <a:pt x="120" y="2680"/>
                      <a:pt x="144" y="2751"/>
                      <a:pt x="144" y="2823"/>
                    </a:cubicBezTo>
                    <a:lnTo>
                      <a:pt x="334" y="5014"/>
                    </a:lnTo>
                    <a:lnTo>
                      <a:pt x="1120" y="16396"/>
                    </a:lnTo>
                    <a:cubicBezTo>
                      <a:pt x="1156" y="16765"/>
                      <a:pt x="1632" y="17051"/>
                      <a:pt x="2215" y="17051"/>
                    </a:cubicBezTo>
                    <a:cubicBezTo>
                      <a:pt x="2799" y="17039"/>
                      <a:pt x="3287" y="16753"/>
                      <a:pt x="3311" y="16384"/>
                    </a:cubicBezTo>
                    <a:lnTo>
                      <a:pt x="4180" y="2787"/>
                    </a:lnTo>
                    <a:cubicBezTo>
                      <a:pt x="4180" y="2716"/>
                      <a:pt x="4204" y="2656"/>
                      <a:pt x="4204" y="2585"/>
                    </a:cubicBezTo>
                    <a:cubicBezTo>
                      <a:pt x="4310" y="1222"/>
                      <a:pt x="3403" y="1"/>
                      <a:pt x="21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6"/>
              <p:cNvSpPr/>
              <p:nvPr/>
            </p:nvSpPr>
            <p:spPr>
              <a:xfrm>
                <a:off x="5747829" y="2330505"/>
                <a:ext cx="140618" cy="506093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17741" extrusionOk="0">
                    <a:moveTo>
                      <a:pt x="2465" y="691"/>
                    </a:moveTo>
                    <a:cubicBezTo>
                      <a:pt x="2905" y="703"/>
                      <a:pt x="3310" y="882"/>
                      <a:pt x="3596" y="1215"/>
                    </a:cubicBezTo>
                    <a:cubicBezTo>
                      <a:pt x="4013" y="1680"/>
                      <a:pt x="4215" y="2287"/>
                      <a:pt x="4155" y="2906"/>
                    </a:cubicBezTo>
                    <a:cubicBezTo>
                      <a:pt x="4155" y="2942"/>
                      <a:pt x="4155" y="2965"/>
                      <a:pt x="4143" y="2989"/>
                    </a:cubicBezTo>
                    <a:lnTo>
                      <a:pt x="4132" y="3073"/>
                    </a:lnTo>
                    <a:cubicBezTo>
                      <a:pt x="4132" y="3108"/>
                      <a:pt x="4132" y="3132"/>
                      <a:pt x="4132" y="3156"/>
                    </a:cubicBezTo>
                    <a:lnTo>
                      <a:pt x="3274" y="16705"/>
                    </a:lnTo>
                    <a:cubicBezTo>
                      <a:pt x="3262" y="16836"/>
                      <a:pt x="2953" y="17039"/>
                      <a:pt x="2524" y="17039"/>
                    </a:cubicBezTo>
                    <a:cubicBezTo>
                      <a:pt x="2084" y="17039"/>
                      <a:pt x="1798" y="16848"/>
                      <a:pt x="1786" y="16717"/>
                    </a:cubicBezTo>
                    <a:lnTo>
                      <a:pt x="1000" y="5323"/>
                    </a:lnTo>
                    <a:lnTo>
                      <a:pt x="810" y="3108"/>
                    </a:lnTo>
                    <a:lnTo>
                      <a:pt x="786" y="3025"/>
                    </a:lnTo>
                    <a:cubicBezTo>
                      <a:pt x="786" y="2989"/>
                      <a:pt x="774" y="2965"/>
                      <a:pt x="774" y="2930"/>
                    </a:cubicBezTo>
                    <a:cubicBezTo>
                      <a:pt x="714" y="2311"/>
                      <a:pt x="905" y="1691"/>
                      <a:pt x="1310" y="1227"/>
                    </a:cubicBezTo>
                    <a:cubicBezTo>
                      <a:pt x="1596" y="894"/>
                      <a:pt x="2012" y="703"/>
                      <a:pt x="2453" y="691"/>
                    </a:cubicBezTo>
                    <a:close/>
                    <a:moveTo>
                      <a:pt x="2453" y="1"/>
                    </a:moveTo>
                    <a:cubicBezTo>
                      <a:pt x="1822" y="1"/>
                      <a:pt x="1215" y="286"/>
                      <a:pt x="798" y="751"/>
                    </a:cubicBezTo>
                    <a:cubicBezTo>
                      <a:pt x="262" y="1370"/>
                      <a:pt x="0" y="2180"/>
                      <a:pt x="83" y="2989"/>
                    </a:cubicBezTo>
                    <a:cubicBezTo>
                      <a:pt x="83" y="3049"/>
                      <a:pt x="95" y="3108"/>
                      <a:pt x="107" y="3168"/>
                    </a:cubicBezTo>
                    <a:lnTo>
                      <a:pt x="298" y="5382"/>
                    </a:lnTo>
                    <a:lnTo>
                      <a:pt x="1084" y="16777"/>
                    </a:lnTo>
                    <a:cubicBezTo>
                      <a:pt x="1131" y="17324"/>
                      <a:pt x="1750" y="17741"/>
                      <a:pt x="2512" y="17741"/>
                    </a:cubicBezTo>
                    <a:lnTo>
                      <a:pt x="2536" y="17741"/>
                    </a:lnTo>
                    <a:cubicBezTo>
                      <a:pt x="3310" y="17741"/>
                      <a:pt x="3929" y="17312"/>
                      <a:pt x="3977" y="16753"/>
                    </a:cubicBezTo>
                    <a:lnTo>
                      <a:pt x="4834" y="3156"/>
                    </a:lnTo>
                    <a:lnTo>
                      <a:pt x="4834" y="3144"/>
                    </a:lnTo>
                    <a:lnTo>
                      <a:pt x="4834" y="3132"/>
                    </a:lnTo>
                    <a:cubicBezTo>
                      <a:pt x="4846" y="3073"/>
                      <a:pt x="4858" y="3025"/>
                      <a:pt x="4858" y="2965"/>
                    </a:cubicBezTo>
                    <a:cubicBezTo>
                      <a:pt x="4929" y="2156"/>
                      <a:pt x="4667" y="1346"/>
                      <a:pt x="4120" y="739"/>
                    </a:cubicBezTo>
                    <a:cubicBezTo>
                      <a:pt x="3691" y="275"/>
                      <a:pt x="3096" y="1"/>
                      <a:pt x="2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6"/>
              <p:cNvSpPr/>
              <p:nvPr/>
            </p:nvSpPr>
            <p:spPr>
              <a:xfrm>
                <a:off x="5697884" y="1990058"/>
                <a:ext cx="188166" cy="4566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6008" extrusionOk="0">
                    <a:moveTo>
                      <a:pt x="2107" y="1"/>
                    </a:moveTo>
                    <a:cubicBezTo>
                      <a:pt x="1984" y="1"/>
                      <a:pt x="1862" y="26"/>
                      <a:pt x="1751" y="76"/>
                    </a:cubicBezTo>
                    <a:cubicBezTo>
                      <a:pt x="1692" y="100"/>
                      <a:pt x="1644" y="124"/>
                      <a:pt x="1596" y="159"/>
                    </a:cubicBezTo>
                    <a:lnTo>
                      <a:pt x="620" y="671"/>
                    </a:lnTo>
                    <a:cubicBezTo>
                      <a:pt x="346" y="3267"/>
                      <a:pt x="1" y="11411"/>
                      <a:pt x="25" y="12185"/>
                    </a:cubicBezTo>
                    <a:cubicBezTo>
                      <a:pt x="37" y="13078"/>
                      <a:pt x="322" y="13947"/>
                      <a:pt x="846" y="14673"/>
                    </a:cubicBezTo>
                    <a:cubicBezTo>
                      <a:pt x="941" y="14792"/>
                      <a:pt x="1037" y="14899"/>
                      <a:pt x="1144" y="15007"/>
                    </a:cubicBezTo>
                    <a:lnTo>
                      <a:pt x="2454" y="15792"/>
                    </a:lnTo>
                    <a:cubicBezTo>
                      <a:pt x="2696" y="15935"/>
                      <a:pt x="2965" y="16007"/>
                      <a:pt x="3233" y="16007"/>
                    </a:cubicBezTo>
                    <a:cubicBezTo>
                      <a:pt x="3477" y="16007"/>
                      <a:pt x="3720" y="15947"/>
                      <a:pt x="3942" y="15828"/>
                    </a:cubicBezTo>
                    <a:lnTo>
                      <a:pt x="6597" y="14614"/>
                    </a:lnTo>
                    <a:lnTo>
                      <a:pt x="6311" y="4243"/>
                    </a:lnTo>
                    <a:cubicBezTo>
                      <a:pt x="6311" y="4017"/>
                      <a:pt x="6287" y="3791"/>
                      <a:pt x="6228" y="3577"/>
                    </a:cubicBezTo>
                    <a:lnTo>
                      <a:pt x="6228" y="3386"/>
                    </a:lnTo>
                    <a:cubicBezTo>
                      <a:pt x="6133" y="3029"/>
                      <a:pt x="5966" y="2707"/>
                      <a:pt x="5740" y="2422"/>
                    </a:cubicBezTo>
                    <a:cubicBezTo>
                      <a:pt x="5502" y="2076"/>
                      <a:pt x="5216" y="1779"/>
                      <a:pt x="4871" y="1552"/>
                    </a:cubicBezTo>
                    <a:cubicBezTo>
                      <a:pt x="4513" y="1267"/>
                      <a:pt x="4120" y="1029"/>
                      <a:pt x="3716" y="826"/>
                    </a:cubicBezTo>
                    <a:lnTo>
                      <a:pt x="2585" y="136"/>
                    </a:lnTo>
                    <a:cubicBezTo>
                      <a:pt x="2441" y="47"/>
                      <a:pt x="2273" y="1"/>
                      <a:pt x="2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6"/>
              <p:cNvSpPr/>
              <p:nvPr/>
            </p:nvSpPr>
            <p:spPr>
              <a:xfrm>
                <a:off x="5680228" y="2033648"/>
                <a:ext cx="282576" cy="175012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6135" extrusionOk="0">
                    <a:moveTo>
                      <a:pt x="8585" y="1"/>
                    </a:moveTo>
                    <a:lnTo>
                      <a:pt x="7252" y="191"/>
                    </a:lnTo>
                    <a:lnTo>
                      <a:pt x="6347" y="1084"/>
                    </a:lnTo>
                    <a:cubicBezTo>
                      <a:pt x="6347" y="1084"/>
                      <a:pt x="6346" y="1084"/>
                      <a:pt x="6346" y="1084"/>
                    </a:cubicBezTo>
                    <a:cubicBezTo>
                      <a:pt x="6279" y="1084"/>
                      <a:pt x="2588" y="3422"/>
                      <a:pt x="1549" y="3930"/>
                    </a:cubicBezTo>
                    <a:cubicBezTo>
                      <a:pt x="1616" y="3913"/>
                      <a:pt x="1695" y="3896"/>
                      <a:pt x="1702" y="3896"/>
                    </a:cubicBezTo>
                    <a:cubicBezTo>
                      <a:pt x="1705" y="3896"/>
                      <a:pt x="1696" y="3899"/>
                      <a:pt x="1668" y="3906"/>
                    </a:cubicBezTo>
                    <a:cubicBezTo>
                      <a:pt x="1620" y="3918"/>
                      <a:pt x="1572" y="3930"/>
                      <a:pt x="1525" y="3954"/>
                    </a:cubicBezTo>
                    <a:lnTo>
                      <a:pt x="1501" y="3965"/>
                    </a:lnTo>
                    <a:lnTo>
                      <a:pt x="1489" y="3965"/>
                    </a:lnTo>
                    <a:cubicBezTo>
                      <a:pt x="596" y="4239"/>
                      <a:pt x="1" y="4858"/>
                      <a:pt x="132" y="5418"/>
                    </a:cubicBezTo>
                    <a:cubicBezTo>
                      <a:pt x="240" y="5868"/>
                      <a:pt x="797" y="6135"/>
                      <a:pt x="1490" y="6135"/>
                    </a:cubicBezTo>
                    <a:cubicBezTo>
                      <a:pt x="1714" y="6135"/>
                      <a:pt x="1951" y="6107"/>
                      <a:pt x="2192" y="6049"/>
                    </a:cubicBezTo>
                    <a:cubicBezTo>
                      <a:pt x="2453" y="5990"/>
                      <a:pt x="2703" y="5894"/>
                      <a:pt x="2942" y="5763"/>
                    </a:cubicBezTo>
                    <a:lnTo>
                      <a:pt x="2954" y="5763"/>
                    </a:lnTo>
                    <a:lnTo>
                      <a:pt x="7025" y="2465"/>
                    </a:lnTo>
                    <a:lnTo>
                      <a:pt x="7025" y="2477"/>
                    </a:lnTo>
                    <a:lnTo>
                      <a:pt x="7299" y="2251"/>
                    </a:lnTo>
                    <a:lnTo>
                      <a:pt x="8728" y="1084"/>
                    </a:lnTo>
                    <a:lnTo>
                      <a:pt x="8883" y="1715"/>
                    </a:lnTo>
                    <a:lnTo>
                      <a:pt x="9907" y="1084"/>
                    </a:lnTo>
                    <a:lnTo>
                      <a:pt x="9704" y="429"/>
                    </a:lnTo>
                    <a:lnTo>
                      <a:pt x="85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6"/>
              <p:cNvSpPr/>
              <p:nvPr/>
            </p:nvSpPr>
            <p:spPr>
              <a:xfrm>
                <a:off x="5722015" y="2145732"/>
                <a:ext cx="2738" cy="1055"/>
              </a:xfrm>
              <a:custGeom>
                <a:avLst/>
                <a:gdLst/>
                <a:ahLst/>
                <a:cxnLst/>
                <a:rect l="l" t="t" r="r" b="b"/>
                <a:pathLst>
                  <a:path w="96" h="37" extrusionOk="0">
                    <a:moveTo>
                      <a:pt x="95" y="1"/>
                    </a:moveTo>
                    <a:lnTo>
                      <a:pt x="95" y="1"/>
                    </a:lnTo>
                    <a:cubicBezTo>
                      <a:pt x="36" y="13"/>
                      <a:pt x="0" y="36"/>
                      <a:pt x="24" y="36"/>
                    </a:cubicBezTo>
                    <a:lnTo>
                      <a:pt x="60" y="25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E27E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6"/>
              <p:cNvSpPr/>
              <p:nvPr/>
            </p:nvSpPr>
            <p:spPr>
              <a:xfrm>
                <a:off x="5669360" y="2023663"/>
                <a:ext cx="303968" cy="194838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6830" extrusionOk="0">
                    <a:moveTo>
                      <a:pt x="8907" y="708"/>
                    </a:moveTo>
                    <a:lnTo>
                      <a:pt x="9800" y="1053"/>
                    </a:lnTo>
                    <a:lnTo>
                      <a:pt x="9871" y="1279"/>
                    </a:lnTo>
                    <a:lnTo>
                      <a:pt x="9490" y="1517"/>
                    </a:lnTo>
                    <a:lnTo>
                      <a:pt x="9442" y="1351"/>
                    </a:lnTo>
                    <a:cubicBezTo>
                      <a:pt x="9419" y="1244"/>
                      <a:pt x="9335" y="1148"/>
                      <a:pt x="9216" y="1113"/>
                    </a:cubicBezTo>
                    <a:cubicBezTo>
                      <a:pt x="9179" y="1096"/>
                      <a:pt x="9140" y="1088"/>
                      <a:pt x="9100" y="1088"/>
                    </a:cubicBezTo>
                    <a:cubicBezTo>
                      <a:pt x="9023" y="1088"/>
                      <a:pt x="8945" y="1117"/>
                      <a:pt x="8883" y="1172"/>
                    </a:cubicBezTo>
                    <a:lnTo>
                      <a:pt x="7252" y="2506"/>
                    </a:lnTo>
                    <a:cubicBezTo>
                      <a:pt x="7228" y="2518"/>
                      <a:pt x="7204" y="2541"/>
                      <a:pt x="7180" y="2553"/>
                    </a:cubicBezTo>
                    <a:lnTo>
                      <a:pt x="3156" y="5804"/>
                    </a:lnTo>
                    <a:lnTo>
                      <a:pt x="3144" y="5804"/>
                    </a:lnTo>
                    <a:cubicBezTo>
                      <a:pt x="2942" y="5923"/>
                      <a:pt x="2727" y="6006"/>
                      <a:pt x="2489" y="6066"/>
                    </a:cubicBezTo>
                    <a:cubicBezTo>
                      <a:pt x="2299" y="6113"/>
                      <a:pt x="2105" y="6137"/>
                      <a:pt x="1910" y="6137"/>
                    </a:cubicBezTo>
                    <a:cubicBezTo>
                      <a:pt x="1715" y="6137"/>
                      <a:pt x="1519" y="6113"/>
                      <a:pt x="1322" y="6066"/>
                    </a:cubicBezTo>
                    <a:cubicBezTo>
                      <a:pt x="1060" y="5982"/>
                      <a:pt x="894" y="5839"/>
                      <a:pt x="858" y="5685"/>
                    </a:cubicBezTo>
                    <a:cubicBezTo>
                      <a:pt x="775" y="5375"/>
                      <a:pt x="1191" y="4899"/>
                      <a:pt x="1930" y="4661"/>
                    </a:cubicBezTo>
                    <a:cubicBezTo>
                      <a:pt x="1965" y="4649"/>
                      <a:pt x="2001" y="4637"/>
                      <a:pt x="2037" y="4625"/>
                    </a:cubicBezTo>
                    <a:lnTo>
                      <a:pt x="2072" y="4613"/>
                    </a:lnTo>
                    <a:lnTo>
                      <a:pt x="2144" y="4589"/>
                    </a:lnTo>
                    <a:lnTo>
                      <a:pt x="2156" y="4589"/>
                    </a:lnTo>
                    <a:cubicBezTo>
                      <a:pt x="2239" y="4565"/>
                      <a:pt x="2311" y="4518"/>
                      <a:pt x="2358" y="4458"/>
                    </a:cubicBezTo>
                    <a:cubicBezTo>
                      <a:pt x="3144" y="4030"/>
                      <a:pt x="4585" y="3149"/>
                      <a:pt x="5668" y="2482"/>
                    </a:cubicBezTo>
                    <a:cubicBezTo>
                      <a:pt x="6204" y="2149"/>
                      <a:pt x="6704" y="1851"/>
                      <a:pt x="6835" y="1768"/>
                    </a:cubicBezTo>
                    <a:cubicBezTo>
                      <a:pt x="6883" y="1756"/>
                      <a:pt x="6930" y="1720"/>
                      <a:pt x="6966" y="1684"/>
                    </a:cubicBezTo>
                    <a:lnTo>
                      <a:pt x="7799" y="875"/>
                    </a:lnTo>
                    <a:lnTo>
                      <a:pt x="8907" y="708"/>
                    </a:lnTo>
                    <a:close/>
                    <a:moveTo>
                      <a:pt x="8943" y="1"/>
                    </a:moveTo>
                    <a:cubicBezTo>
                      <a:pt x="8927" y="1"/>
                      <a:pt x="8911" y="2"/>
                      <a:pt x="8895" y="5"/>
                    </a:cubicBezTo>
                    <a:lnTo>
                      <a:pt x="7585" y="196"/>
                    </a:lnTo>
                    <a:cubicBezTo>
                      <a:pt x="7514" y="208"/>
                      <a:pt x="7442" y="244"/>
                      <a:pt x="7395" y="291"/>
                    </a:cubicBezTo>
                    <a:lnTo>
                      <a:pt x="6502" y="1172"/>
                    </a:lnTo>
                    <a:cubicBezTo>
                      <a:pt x="6311" y="1267"/>
                      <a:pt x="5966" y="1482"/>
                      <a:pt x="5311" y="1887"/>
                    </a:cubicBezTo>
                    <a:cubicBezTo>
                      <a:pt x="4156" y="2589"/>
                      <a:pt x="2418" y="3661"/>
                      <a:pt x="1775" y="3982"/>
                    </a:cubicBezTo>
                    <a:lnTo>
                      <a:pt x="1763" y="3982"/>
                    </a:lnTo>
                    <a:cubicBezTo>
                      <a:pt x="668" y="4315"/>
                      <a:pt x="1" y="5101"/>
                      <a:pt x="179" y="5839"/>
                    </a:cubicBezTo>
                    <a:cubicBezTo>
                      <a:pt x="275" y="6256"/>
                      <a:pt x="608" y="6566"/>
                      <a:pt x="1120" y="6721"/>
                    </a:cubicBezTo>
                    <a:cubicBezTo>
                      <a:pt x="1339" y="6793"/>
                      <a:pt x="1557" y="6830"/>
                      <a:pt x="1784" y="6830"/>
                    </a:cubicBezTo>
                    <a:cubicBezTo>
                      <a:pt x="1817" y="6830"/>
                      <a:pt x="1849" y="6829"/>
                      <a:pt x="1882" y="6828"/>
                    </a:cubicBezTo>
                    <a:cubicBezTo>
                      <a:pt x="1916" y="6829"/>
                      <a:pt x="1949" y="6830"/>
                      <a:pt x="1983" y="6830"/>
                    </a:cubicBezTo>
                    <a:cubicBezTo>
                      <a:pt x="2209" y="6830"/>
                      <a:pt x="2428" y="6796"/>
                      <a:pt x="2656" y="6744"/>
                    </a:cubicBezTo>
                    <a:cubicBezTo>
                      <a:pt x="2918" y="6685"/>
                      <a:pt x="3180" y="6578"/>
                      <a:pt x="3418" y="6447"/>
                    </a:cubicBezTo>
                    <a:cubicBezTo>
                      <a:pt x="3465" y="6435"/>
                      <a:pt x="3501" y="6423"/>
                      <a:pt x="3537" y="6387"/>
                    </a:cubicBezTo>
                    <a:lnTo>
                      <a:pt x="7537" y="3149"/>
                    </a:lnTo>
                    <a:cubicBezTo>
                      <a:pt x="7573" y="3137"/>
                      <a:pt x="7597" y="3125"/>
                      <a:pt x="7621" y="3101"/>
                    </a:cubicBezTo>
                    <a:lnTo>
                      <a:pt x="8895" y="2065"/>
                    </a:lnTo>
                    <a:lnTo>
                      <a:pt x="8919" y="2149"/>
                    </a:lnTo>
                    <a:cubicBezTo>
                      <a:pt x="8942" y="2256"/>
                      <a:pt x="9014" y="2351"/>
                      <a:pt x="9121" y="2387"/>
                    </a:cubicBezTo>
                    <a:cubicBezTo>
                      <a:pt x="9166" y="2407"/>
                      <a:pt x="9212" y="2416"/>
                      <a:pt x="9259" y="2416"/>
                    </a:cubicBezTo>
                    <a:cubicBezTo>
                      <a:pt x="9323" y="2416"/>
                      <a:pt x="9387" y="2398"/>
                      <a:pt x="9442" y="2363"/>
                    </a:cubicBezTo>
                    <a:lnTo>
                      <a:pt x="10454" y="1732"/>
                    </a:lnTo>
                    <a:cubicBezTo>
                      <a:pt x="10597" y="1648"/>
                      <a:pt x="10657" y="1482"/>
                      <a:pt x="10609" y="1327"/>
                    </a:cubicBezTo>
                    <a:lnTo>
                      <a:pt x="10407" y="684"/>
                    </a:lnTo>
                    <a:cubicBezTo>
                      <a:pt x="10371" y="589"/>
                      <a:pt x="10300" y="505"/>
                      <a:pt x="10193" y="470"/>
                    </a:cubicBezTo>
                    <a:lnTo>
                      <a:pt x="9073" y="29"/>
                    </a:lnTo>
                    <a:cubicBezTo>
                      <a:pt x="9030" y="12"/>
                      <a:pt x="8986" y="1"/>
                      <a:pt x="89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6"/>
              <p:cNvSpPr/>
              <p:nvPr/>
            </p:nvSpPr>
            <p:spPr>
              <a:xfrm>
                <a:off x="5712146" y="2135862"/>
                <a:ext cx="26983" cy="2076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728" extrusionOk="0">
                    <a:moveTo>
                      <a:pt x="445" y="0"/>
                    </a:moveTo>
                    <a:cubicBezTo>
                      <a:pt x="413" y="0"/>
                      <a:pt x="380" y="4"/>
                      <a:pt x="346" y="13"/>
                    </a:cubicBezTo>
                    <a:cubicBezTo>
                      <a:pt x="49" y="97"/>
                      <a:pt x="1" y="275"/>
                      <a:pt x="25" y="418"/>
                    </a:cubicBezTo>
                    <a:cubicBezTo>
                      <a:pt x="37" y="585"/>
                      <a:pt x="180" y="716"/>
                      <a:pt x="358" y="728"/>
                    </a:cubicBezTo>
                    <a:cubicBezTo>
                      <a:pt x="406" y="728"/>
                      <a:pt x="453" y="716"/>
                      <a:pt x="501" y="704"/>
                    </a:cubicBezTo>
                    <a:cubicBezTo>
                      <a:pt x="537" y="692"/>
                      <a:pt x="572" y="680"/>
                      <a:pt x="596" y="668"/>
                    </a:cubicBezTo>
                    <a:cubicBezTo>
                      <a:pt x="945" y="494"/>
                      <a:pt x="785" y="0"/>
                      <a:pt x="445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6"/>
              <p:cNvSpPr/>
              <p:nvPr/>
            </p:nvSpPr>
            <p:spPr>
              <a:xfrm>
                <a:off x="5645600" y="1936854"/>
                <a:ext cx="115147" cy="272773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562" extrusionOk="0">
                    <a:moveTo>
                      <a:pt x="1727" y="0"/>
                    </a:moveTo>
                    <a:cubicBezTo>
                      <a:pt x="774" y="0"/>
                      <a:pt x="0" y="1298"/>
                      <a:pt x="0" y="2906"/>
                    </a:cubicBezTo>
                    <a:cubicBezTo>
                      <a:pt x="0" y="3322"/>
                      <a:pt x="60" y="3727"/>
                      <a:pt x="167" y="4132"/>
                    </a:cubicBezTo>
                    <a:cubicBezTo>
                      <a:pt x="203" y="4310"/>
                      <a:pt x="238" y="4465"/>
                      <a:pt x="274" y="4632"/>
                    </a:cubicBezTo>
                    <a:cubicBezTo>
                      <a:pt x="488" y="5525"/>
                      <a:pt x="691" y="6418"/>
                      <a:pt x="893" y="7311"/>
                    </a:cubicBezTo>
                    <a:cubicBezTo>
                      <a:pt x="1036" y="7894"/>
                      <a:pt x="1167" y="8478"/>
                      <a:pt x="1441" y="9002"/>
                    </a:cubicBezTo>
                    <a:cubicBezTo>
                      <a:pt x="1512" y="9132"/>
                      <a:pt x="1596" y="9240"/>
                      <a:pt x="1703" y="9347"/>
                    </a:cubicBezTo>
                    <a:cubicBezTo>
                      <a:pt x="1941" y="9537"/>
                      <a:pt x="2274" y="9561"/>
                      <a:pt x="2572" y="9561"/>
                    </a:cubicBezTo>
                    <a:cubicBezTo>
                      <a:pt x="2977" y="9549"/>
                      <a:pt x="3370" y="9502"/>
                      <a:pt x="3656" y="9192"/>
                    </a:cubicBezTo>
                    <a:cubicBezTo>
                      <a:pt x="3906" y="8894"/>
                      <a:pt x="4037" y="8513"/>
                      <a:pt x="4037" y="8132"/>
                    </a:cubicBezTo>
                    <a:cubicBezTo>
                      <a:pt x="4037" y="7954"/>
                      <a:pt x="4025" y="7787"/>
                      <a:pt x="4001" y="7620"/>
                    </a:cubicBezTo>
                    <a:cubicBezTo>
                      <a:pt x="3977" y="7394"/>
                      <a:pt x="3953" y="7180"/>
                      <a:pt x="3929" y="6954"/>
                    </a:cubicBezTo>
                    <a:cubicBezTo>
                      <a:pt x="3906" y="6787"/>
                      <a:pt x="3894" y="6608"/>
                      <a:pt x="3870" y="6442"/>
                    </a:cubicBezTo>
                    <a:cubicBezTo>
                      <a:pt x="3751" y="5489"/>
                      <a:pt x="3608" y="4525"/>
                      <a:pt x="3406" y="3584"/>
                    </a:cubicBezTo>
                    <a:cubicBezTo>
                      <a:pt x="3441" y="3358"/>
                      <a:pt x="3453" y="3132"/>
                      <a:pt x="3453" y="2906"/>
                    </a:cubicBezTo>
                    <a:cubicBezTo>
                      <a:pt x="3453" y="1298"/>
                      <a:pt x="2691" y="0"/>
                      <a:pt x="1727" y="0"/>
                    </a:cubicBezTo>
                    <a:close/>
                  </a:path>
                </a:pathLst>
              </a:custGeom>
              <a:solidFill>
                <a:srgbClr val="DD4E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6"/>
              <p:cNvSpPr/>
              <p:nvPr/>
            </p:nvSpPr>
            <p:spPr>
              <a:xfrm>
                <a:off x="5635760" y="1926670"/>
                <a:ext cx="135512" cy="292799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10264" extrusionOk="0">
                    <a:moveTo>
                      <a:pt x="2072" y="703"/>
                    </a:moveTo>
                    <a:cubicBezTo>
                      <a:pt x="2822" y="703"/>
                      <a:pt x="3453" y="1869"/>
                      <a:pt x="3453" y="3263"/>
                    </a:cubicBezTo>
                    <a:cubicBezTo>
                      <a:pt x="3453" y="3477"/>
                      <a:pt x="3429" y="3679"/>
                      <a:pt x="3405" y="3894"/>
                    </a:cubicBezTo>
                    <a:cubicBezTo>
                      <a:pt x="3393" y="3929"/>
                      <a:pt x="3393" y="3977"/>
                      <a:pt x="3405" y="4013"/>
                    </a:cubicBezTo>
                    <a:cubicBezTo>
                      <a:pt x="3584" y="4834"/>
                      <a:pt x="3727" y="5727"/>
                      <a:pt x="3858" y="6846"/>
                    </a:cubicBezTo>
                    <a:cubicBezTo>
                      <a:pt x="3881" y="7013"/>
                      <a:pt x="3905" y="7180"/>
                      <a:pt x="3917" y="7346"/>
                    </a:cubicBezTo>
                    <a:lnTo>
                      <a:pt x="4001" y="8013"/>
                    </a:lnTo>
                    <a:cubicBezTo>
                      <a:pt x="4012" y="8168"/>
                      <a:pt x="4024" y="8323"/>
                      <a:pt x="4024" y="8477"/>
                    </a:cubicBezTo>
                    <a:cubicBezTo>
                      <a:pt x="4024" y="8787"/>
                      <a:pt x="3929" y="9085"/>
                      <a:pt x="3727" y="9311"/>
                    </a:cubicBezTo>
                    <a:cubicBezTo>
                      <a:pt x="3548" y="9513"/>
                      <a:pt x="3274" y="9561"/>
                      <a:pt x="2917" y="9561"/>
                    </a:cubicBezTo>
                    <a:cubicBezTo>
                      <a:pt x="2873" y="9563"/>
                      <a:pt x="2829" y="9564"/>
                      <a:pt x="2785" y="9564"/>
                    </a:cubicBezTo>
                    <a:cubicBezTo>
                      <a:pt x="2587" y="9564"/>
                      <a:pt x="2391" y="9537"/>
                      <a:pt x="2274" y="9430"/>
                    </a:cubicBezTo>
                    <a:cubicBezTo>
                      <a:pt x="2191" y="9359"/>
                      <a:pt x="2131" y="9275"/>
                      <a:pt x="2096" y="9192"/>
                    </a:cubicBezTo>
                    <a:cubicBezTo>
                      <a:pt x="1834" y="8704"/>
                      <a:pt x="1703" y="8132"/>
                      <a:pt x="1584" y="7584"/>
                    </a:cubicBezTo>
                    <a:lnTo>
                      <a:pt x="1500" y="7227"/>
                    </a:lnTo>
                    <a:cubicBezTo>
                      <a:pt x="1322" y="6453"/>
                      <a:pt x="1143" y="5679"/>
                      <a:pt x="953" y="4906"/>
                    </a:cubicBezTo>
                    <a:cubicBezTo>
                      <a:pt x="917" y="4751"/>
                      <a:pt x="881" y="4596"/>
                      <a:pt x="845" y="4394"/>
                    </a:cubicBezTo>
                    <a:cubicBezTo>
                      <a:pt x="738" y="4025"/>
                      <a:pt x="691" y="3644"/>
                      <a:pt x="691" y="3263"/>
                    </a:cubicBezTo>
                    <a:cubicBezTo>
                      <a:pt x="691" y="1869"/>
                      <a:pt x="1334" y="703"/>
                      <a:pt x="2072" y="703"/>
                    </a:cubicBezTo>
                    <a:close/>
                    <a:moveTo>
                      <a:pt x="2084" y="0"/>
                    </a:moveTo>
                    <a:cubicBezTo>
                      <a:pt x="905" y="0"/>
                      <a:pt x="0" y="1429"/>
                      <a:pt x="0" y="3263"/>
                    </a:cubicBezTo>
                    <a:cubicBezTo>
                      <a:pt x="0" y="3691"/>
                      <a:pt x="60" y="4132"/>
                      <a:pt x="167" y="4548"/>
                    </a:cubicBezTo>
                    <a:cubicBezTo>
                      <a:pt x="202" y="4727"/>
                      <a:pt x="250" y="4894"/>
                      <a:pt x="286" y="5072"/>
                    </a:cubicBezTo>
                    <a:cubicBezTo>
                      <a:pt x="476" y="5834"/>
                      <a:pt x="643" y="6608"/>
                      <a:pt x="822" y="7382"/>
                    </a:cubicBezTo>
                    <a:lnTo>
                      <a:pt x="905" y="7739"/>
                    </a:lnTo>
                    <a:cubicBezTo>
                      <a:pt x="1036" y="8311"/>
                      <a:pt x="1179" y="8954"/>
                      <a:pt x="1488" y="9525"/>
                    </a:cubicBezTo>
                    <a:cubicBezTo>
                      <a:pt x="1572" y="9692"/>
                      <a:pt x="1691" y="9835"/>
                      <a:pt x="1834" y="9966"/>
                    </a:cubicBezTo>
                    <a:cubicBezTo>
                      <a:pt x="2131" y="10228"/>
                      <a:pt x="2524" y="10263"/>
                      <a:pt x="2869" y="10263"/>
                    </a:cubicBezTo>
                    <a:lnTo>
                      <a:pt x="2941" y="10263"/>
                    </a:lnTo>
                    <a:cubicBezTo>
                      <a:pt x="3393" y="10251"/>
                      <a:pt x="3905" y="10192"/>
                      <a:pt x="4274" y="9775"/>
                    </a:cubicBezTo>
                    <a:cubicBezTo>
                      <a:pt x="4584" y="9418"/>
                      <a:pt x="4751" y="8954"/>
                      <a:pt x="4739" y="8489"/>
                    </a:cubicBezTo>
                    <a:cubicBezTo>
                      <a:pt x="4739" y="8299"/>
                      <a:pt x="4727" y="8120"/>
                      <a:pt x="4703" y="7942"/>
                    </a:cubicBezTo>
                    <a:lnTo>
                      <a:pt x="4632" y="7275"/>
                    </a:lnTo>
                    <a:cubicBezTo>
                      <a:pt x="4620" y="7096"/>
                      <a:pt x="4596" y="6930"/>
                      <a:pt x="4572" y="6751"/>
                    </a:cubicBezTo>
                    <a:cubicBezTo>
                      <a:pt x="4441" y="5656"/>
                      <a:pt x="4286" y="4751"/>
                      <a:pt x="4120" y="3929"/>
                    </a:cubicBezTo>
                    <a:cubicBezTo>
                      <a:pt x="4143" y="3703"/>
                      <a:pt x="4167" y="3477"/>
                      <a:pt x="4167" y="3263"/>
                    </a:cubicBezTo>
                    <a:cubicBezTo>
                      <a:pt x="4167" y="1429"/>
                      <a:pt x="3250" y="0"/>
                      <a:pt x="20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6"/>
              <p:cNvSpPr/>
              <p:nvPr/>
            </p:nvSpPr>
            <p:spPr>
              <a:xfrm>
                <a:off x="5637100" y="1925272"/>
                <a:ext cx="244213" cy="428358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15016" extrusionOk="0">
                    <a:moveTo>
                      <a:pt x="3828" y="1"/>
                    </a:moveTo>
                    <a:cubicBezTo>
                      <a:pt x="3411" y="1"/>
                      <a:pt x="2994" y="59"/>
                      <a:pt x="2596" y="180"/>
                    </a:cubicBezTo>
                    <a:cubicBezTo>
                      <a:pt x="2072" y="347"/>
                      <a:pt x="1620" y="668"/>
                      <a:pt x="1287" y="1085"/>
                    </a:cubicBezTo>
                    <a:cubicBezTo>
                      <a:pt x="1084" y="1347"/>
                      <a:pt x="917" y="1633"/>
                      <a:pt x="798" y="1942"/>
                    </a:cubicBezTo>
                    <a:cubicBezTo>
                      <a:pt x="429" y="2859"/>
                      <a:pt x="191" y="3823"/>
                      <a:pt x="96" y="4824"/>
                    </a:cubicBezTo>
                    <a:cubicBezTo>
                      <a:pt x="1" y="5824"/>
                      <a:pt x="132" y="6824"/>
                      <a:pt x="132" y="7824"/>
                    </a:cubicBezTo>
                    <a:cubicBezTo>
                      <a:pt x="144" y="9193"/>
                      <a:pt x="155" y="10562"/>
                      <a:pt x="155" y="11920"/>
                    </a:cubicBezTo>
                    <a:lnTo>
                      <a:pt x="5335" y="15015"/>
                    </a:lnTo>
                    <a:lnTo>
                      <a:pt x="8561" y="13289"/>
                    </a:lnTo>
                    <a:lnTo>
                      <a:pt x="8454" y="3026"/>
                    </a:lnTo>
                    <a:cubicBezTo>
                      <a:pt x="8442" y="2002"/>
                      <a:pt x="7502" y="1157"/>
                      <a:pt x="6656" y="692"/>
                    </a:cubicBezTo>
                    <a:cubicBezTo>
                      <a:pt x="5918" y="299"/>
                      <a:pt x="5120" y="73"/>
                      <a:pt x="4299" y="25"/>
                    </a:cubicBezTo>
                    <a:cubicBezTo>
                      <a:pt x="4142" y="9"/>
                      <a:pt x="3985" y="1"/>
                      <a:pt x="38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6"/>
              <p:cNvSpPr/>
              <p:nvPr/>
            </p:nvSpPr>
            <p:spPr>
              <a:xfrm>
                <a:off x="5628286" y="1915487"/>
                <a:ext cx="263209" cy="447984"/>
              </a:xfrm>
              <a:custGeom>
                <a:avLst/>
                <a:gdLst/>
                <a:ahLst/>
                <a:cxnLst/>
                <a:rect l="l" t="t" r="r" b="b"/>
                <a:pathLst>
                  <a:path w="9228" h="15704" extrusionOk="0">
                    <a:moveTo>
                      <a:pt x="4138" y="689"/>
                    </a:moveTo>
                    <a:cubicBezTo>
                      <a:pt x="4286" y="689"/>
                      <a:pt x="4435" y="697"/>
                      <a:pt x="4584" y="714"/>
                    </a:cubicBezTo>
                    <a:cubicBezTo>
                      <a:pt x="5358" y="761"/>
                      <a:pt x="6108" y="976"/>
                      <a:pt x="6787" y="1333"/>
                    </a:cubicBezTo>
                    <a:cubicBezTo>
                      <a:pt x="7561" y="1761"/>
                      <a:pt x="8394" y="2523"/>
                      <a:pt x="8406" y="3369"/>
                    </a:cubicBezTo>
                    <a:lnTo>
                      <a:pt x="8513" y="13430"/>
                    </a:lnTo>
                    <a:lnTo>
                      <a:pt x="5644" y="14954"/>
                    </a:lnTo>
                    <a:lnTo>
                      <a:pt x="810" y="12072"/>
                    </a:lnTo>
                    <a:lnTo>
                      <a:pt x="786" y="8167"/>
                    </a:lnTo>
                    <a:cubicBezTo>
                      <a:pt x="774" y="7810"/>
                      <a:pt x="762" y="7465"/>
                      <a:pt x="750" y="7107"/>
                    </a:cubicBezTo>
                    <a:cubicBezTo>
                      <a:pt x="703" y="6476"/>
                      <a:pt x="703" y="5833"/>
                      <a:pt x="750" y="5190"/>
                    </a:cubicBezTo>
                    <a:cubicBezTo>
                      <a:pt x="834" y="4238"/>
                      <a:pt x="1060" y="3297"/>
                      <a:pt x="1429" y="2416"/>
                    </a:cubicBezTo>
                    <a:cubicBezTo>
                      <a:pt x="1536" y="2142"/>
                      <a:pt x="1679" y="1881"/>
                      <a:pt x="1869" y="1654"/>
                    </a:cubicBezTo>
                    <a:cubicBezTo>
                      <a:pt x="2155" y="1273"/>
                      <a:pt x="2560" y="999"/>
                      <a:pt x="3012" y="857"/>
                    </a:cubicBezTo>
                    <a:cubicBezTo>
                      <a:pt x="3374" y="745"/>
                      <a:pt x="3753" y="689"/>
                      <a:pt x="4138" y="689"/>
                    </a:cubicBezTo>
                    <a:close/>
                    <a:moveTo>
                      <a:pt x="4166" y="1"/>
                    </a:moveTo>
                    <a:cubicBezTo>
                      <a:pt x="3699" y="1"/>
                      <a:pt x="3233" y="68"/>
                      <a:pt x="2786" y="202"/>
                    </a:cubicBezTo>
                    <a:cubicBezTo>
                      <a:pt x="2203" y="380"/>
                      <a:pt x="1691" y="738"/>
                      <a:pt x="1322" y="1214"/>
                    </a:cubicBezTo>
                    <a:cubicBezTo>
                      <a:pt x="1095" y="1500"/>
                      <a:pt x="905" y="1821"/>
                      <a:pt x="774" y="2154"/>
                    </a:cubicBezTo>
                    <a:cubicBezTo>
                      <a:pt x="393" y="3107"/>
                      <a:pt x="143" y="4107"/>
                      <a:pt x="48" y="5131"/>
                    </a:cubicBezTo>
                    <a:cubicBezTo>
                      <a:pt x="0" y="5798"/>
                      <a:pt x="0" y="6476"/>
                      <a:pt x="48" y="7143"/>
                    </a:cubicBezTo>
                    <a:cubicBezTo>
                      <a:pt x="60" y="7488"/>
                      <a:pt x="83" y="7822"/>
                      <a:pt x="83" y="8167"/>
                    </a:cubicBezTo>
                    <a:lnTo>
                      <a:pt x="107" y="12275"/>
                    </a:lnTo>
                    <a:cubicBezTo>
                      <a:pt x="107" y="12394"/>
                      <a:pt x="179" y="12501"/>
                      <a:pt x="286" y="12572"/>
                    </a:cubicBezTo>
                    <a:lnTo>
                      <a:pt x="5465" y="15656"/>
                    </a:lnTo>
                    <a:cubicBezTo>
                      <a:pt x="5513" y="15692"/>
                      <a:pt x="5572" y="15704"/>
                      <a:pt x="5644" y="15704"/>
                    </a:cubicBezTo>
                    <a:cubicBezTo>
                      <a:pt x="5691" y="15704"/>
                      <a:pt x="5751" y="15692"/>
                      <a:pt x="5798" y="15668"/>
                    </a:cubicBezTo>
                    <a:lnTo>
                      <a:pt x="9037" y="13942"/>
                    </a:lnTo>
                    <a:cubicBezTo>
                      <a:pt x="9156" y="13882"/>
                      <a:pt x="9227" y="13763"/>
                      <a:pt x="9216" y="13632"/>
                    </a:cubicBezTo>
                    <a:lnTo>
                      <a:pt x="9108" y="3369"/>
                    </a:lnTo>
                    <a:cubicBezTo>
                      <a:pt x="9096" y="1916"/>
                      <a:pt x="7584" y="976"/>
                      <a:pt x="7132" y="726"/>
                    </a:cubicBezTo>
                    <a:cubicBezTo>
                      <a:pt x="6358" y="321"/>
                      <a:pt x="5501" y="71"/>
                      <a:pt x="4632" y="23"/>
                    </a:cubicBezTo>
                    <a:cubicBezTo>
                      <a:pt x="4477" y="8"/>
                      <a:pt x="4321" y="1"/>
                      <a:pt x="4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6"/>
              <p:cNvSpPr/>
              <p:nvPr/>
            </p:nvSpPr>
            <p:spPr>
              <a:xfrm>
                <a:off x="5930523" y="2066597"/>
                <a:ext cx="289707" cy="160492"/>
              </a:xfrm>
              <a:custGeom>
                <a:avLst/>
                <a:gdLst/>
                <a:ahLst/>
                <a:cxnLst/>
                <a:rect l="l" t="t" r="r" b="b"/>
                <a:pathLst>
                  <a:path w="10157" h="5626" extrusionOk="0">
                    <a:moveTo>
                      <a:pt x="8907" y="1"/>
                    </a:moveTo>
                    <a:lnTo>
                      <a:pt x="7585" y="96"/>
                    </a:lnTo>
                    <a:lnTo>
                      <a:pt x="6609" y="929"/>
                    </a:lnTo>
                    <a:cubicBezTo>
                      <a:pt x="6609" y="929"/>
                      <a:pt x="6608" y="929"/>
                      <a:pt x="6608" y="929"/>
                    </a:cubicBezTo>
                    <a:cubicBezTo>
                      <a:pt x="6543" y="929"/>
                      <a:pt x="2694" y="2981"/>
                      <a:pt x="1620" y="3418"/>
                    </a:cubicBezTo>
                    <a:cubicBezTo>
                      <a:pt x="1690" y="3400"/>
                      <a:pt x="1772" y="3389"/>
                      <a:pt x="1779" y="3389"/>
                    </a:cubicBezTo>
                    <a:cubicBezTo>
                      <a:pt x="1781" y="3389"/>
                      <a:pt x="1773" y="3391"/>
                      <a:pt x="1751" y="3394"/>
                    </a:cubicBezTo>
                    <a:cubicBezTo>
                      <a:pt x="1691" y="3406"/>
                      <a:pt x="1644" y="3418"/>
                      <a:pt x="1596" y="3430"/>
                    </a:cubicBezTo>
                    <a:lnTo>
                      <a:pt x="1572" y="3441"/>
                    </a:lnTo>
                    <a:lnTo>
                      <a:pt x="1548" y="3441"/>
                    </a:lnTo>
                    <a:cubicBezTo>
                      <a:pt x="644" y="3656"/>
                      <a:pt x="1" y="4227"/>
                      <a:pt x="108" y="4799"/>
                    </a:cubicBezTo>
                    <a:cubicBezTo>
                      <a:pt x="187" y="5295"/>
                      <a:pt x="829" y="5626"/>
                      <a:pt x="1626" y="5626"/>
                    </a:cubicBezTo>
                    <a:cubicBezTo>
                      <a:pt x="1786" y="5626"/>
                      <a:pt x="1951" y="5612"/>
                      <a:pt x="2120" y="5585"/>
                    </a:cubicBezTo>
                    <a:cubicBezTo>
                      <a:pt x="2382" y="5537"/>
                      <a:pt x="2632" y="5454"/>
                      <a:pt x="2870" y="5346"/>
                    </a:cubicBezTo>
                    <a:lnTo>
                      <a:pt x="2882" y="5346"/>
                    </a:lnTo>
                    <a:lnTo>
                      <a:pt x="7192" y="2358"/>
                    </a:lnTo>
                    <a:lnTo>
                      <a:pt x="7192" y="2370"/>
                    </a:lnTo>
                    <a:lnTo>
                      <a:pt x="7478" y="2168"/>
                    </a:lnTo>
                    <a:lnTo>
                      <a:pt x="8990" y="1096"/>
                    </a:lnTo>
                    <a:lnTo>
                      <a:pt x="9097" y="1739"/>
                    </a:lnTo>
                    <a:lnTo>
                      <a:pt x="10157" y="1179"/>
                    </a:lnTo>
                    <a:lnTo>
                      <a:pt x="10002" y="524"/>
                    </a:lnTo>
                    <a:lnTo>
                      <a:pt x="8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6"/>
              <p:cNvSpPr/>
              <p:nvPr/>
            </p:nvSpPr>
            <p:spPr>
              <a:xfrm>
                <a:off x="5973993" y="2164075"/>
                <a:ext cx="2738" cy="7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5" extrusionOk="0">
                    <a:moveTo>
                      <a:pt x="96" y="1"/>
                    </a:moveTo>
                    <a:cubicBezTo>
                      <a:pt x="48" y="13"/>
                      <a:pt x="1" y="24"/>
                      <a:pt x="24" y="24"/>
                    </a:cubicBezTo>
                    <a:cubicBezTo>
                      <a:pt x="36" y="24"/>
                      <a:pt x="48" y="13"/>
                      <a:pt x="72" y="13"/>
                    </a:cubicBez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E27E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6"/>
              <p:cNvSpPr/>
              <p:nvPr/>
            </p:nvSpPr>
            <p:spPr>
              <a:xfrm>
                <a:off x="5919998" y="2056755"/>
                <a:ext cx="310757" cy="180032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6311" extrusionOk="0">
                    <a:moveTo>
                      <a:pt x="9204" y="703"/>
                    </a:moveTo>
                    <a:lnTo>
                      <a:pt x="10061" y="1108"/>
                    </a:lnTo>
                    <a:lnTo>
                      <a:pt x="10121" y="1346"/>
                    </a:lnTo>
                    <a:lnTo>
                      <a:pt x="9728" y="1548"/>
                    </a:lnTo>
                    <a:lnTo>
                      <a:pt x="9692" y="1393"/>
                    </a:lnTo>
                    <a:cubicBezTo>
                      <a:pt x="9667" y="1208"/>
                      <a:pt x="9510" y="1094"/>
                      <a:pt x="9349" y="1094"/>
                    </a:cubicBezTo>
                    <a:cubicBezTo>
                      <a:pt x="9283" y="1094"/>
                      <a:pt x="9216" y="1113"/>
                      <a:pt x="9156" y="1155"/>
                    </a:cubicBezTo>
                    <a:lnTo>
                      <a:pt x="7430" y="2370"/>
                    </a:lnTo>
                    <a:cubicBezTo>
                      <a:pt x="7394" y="2382"/>
                      <a:pt x="7371" y="2393"/>
                      <a:pt x="7347" y="2417"/>
                    </a:cubicBezTo>
                    <a:lnTo>
                      <a:pt x="3096" y="5358"/>
                    </a:lnTo>
                    <a:lnTo>
                      <a:pt x="3084" y="5370"/>
                    </a:lnTo>
                    <a:cubicBezTo>
                      <a:pt x="2870" y="5465"/>
                      <a:pt x="2644" y="5537"/>
                      <a:pt x="2418" y="5572"/>
                    </a:cubicBezTo>
                    <a:cubicBezTo>
                      <a:pt x="2273" y="5599"/>
                      <a:pt x="2129" y="5612"/>
                      <a:pt x="1986" y="5612"/>
                    </a:cubicBezTo>
                    <a:cubicBezTo>
                      <a:pt x="1738" y="5612"/>
                      <a:pt x="1492" y="5572"/>
                      <a:pt x="1251" y="5489"/>
                    </a:cubicBezTo>
                    <a:cubicBezTo>
                      <a:pt x="1001" y="5394"/>
                      <a:pt x="834" y="5239"/>
                      <a:pt x="810" y="5072"/>
                    </a:cubicBezTo>
                    <a:cubicBezTo>
                      <a:pt x="763" y="4775"/>
                      <a:pt x="1203" y="4322"/>
                      <a:pt x="1965" y="4132"/>
                    </a:cubicBezTo>
                    <a:cubicBezTo>
                      <a:pt x="1989" y="4132"/>
                      <a:pt x="2025" y="4120"/>
                      <a:pt x="2060" y="4108"/>
                    </a:cubicBezTo>
                    <a:lnTo>
                      <a:pt x="2108" y="4096"/>
                    </a:lnTo>
                    <a:cubicBezTo>
                      <a:pt x="2132" y="4084"/>
                      <a:pt x="2156" y="4084"/>
                      <a:pt x="2179" y="4084"/>
                    </a:cubicBezTo>
                    <a:lnTo>
                      <a:pt x="2191" y="4084"/>
                    </a:lnTo>
                    <a:cubicBezTo>
                      <a:pt x="2275" y="4060"/>
                      <a:pt x="2346" y="4025"/>
                      <a:pt x="2394" y="3965"/>
                    </a:cubicBezTo>
                    <a:cubicBezTo>
                      <a:pt x="3203" y="3596"/>
                      <a:pt x="4715" y="2822"/>
                      <a:pt x="5847" y="2227"/>
                    </a:cubicBezTo>
                    <a:cubicBezTo>
                      <a:pt x="6394" y="1953"/>
                      <a:pt x="6906" y="1679"/>
                      <a:pt x="7061" y="1608"/>
                    </a:cubicBezTo>
                    <a:cubicBezTo>
                      <a:pt x="7109" y="1596"/>
                      <a:pt x="7156" y="1572"/>
                      <a:pt x="7204" y="1536"/>
                    </a:cubicBezTo>
                    <a:lnTo>
                      <a:pt x="8097" y="786"/>
                    </a:lnTo>
                    <a:lnTo>
                      <a:pt x="9204" y="703"/>
                    </a:lnTo>
                    <a:close/>
                    <a:moveTo>
                      <a:pt x="9252" y="0"/>
                    </a:moveTo>
                    <a:lnTo>
                      <a:pt x="7930" y="107"/>
                    </a:lnTo>
                    <a:cubicBezTo>
                      <a:pt x="7859" y="107"/>
                      <a:pt x="7787" y="143"/>
                      <a:pt x="7728" y="191"/>
                    </a:cubicBezTo>
                    <a:lnTo>
                      <a:pt x="6775" y="989"/>
                    </a:lnTo>
                    <a:cubicBezTo>
                      <a:pt x="6573" y="1084"/>
                      <a:pt x="6216" y="1262"/>
                      <a:pt x="5537" y="1620"/>
                    </a:cubicBezTo>
                    <a:cubicBezTo>
                      <a:pt x="4334" y="2239"/>
                      <a:pt x="2525" y="3179"/>
                      <a:pt x="1858" y="3453"/>
                    </a:cubicBezTo>
                    <a:lnTo>
                      <a:pt x="1846" y="3453"/>
                    </a:lnTo>
                    <a:cubicBezTo>
                      <a:pt x="715" y="3703"/>
                      <a:pt x="1" y="4453"/>
                      <a:pt x="120" y="5191"/>
                    </a:cubicBezTo>
                    <a:cubicBezTo>
                      <a:pt x="191" y="5608"/>
                      <a:pt x="501" y="5942"/>
                      <a:pt x="1001" y="6144"/>
                    </a:cubicBezTo>
                    <a:cubicBezTo>
                      <a:pt x="1310" y="6251"/>
                      <a:pt x="1644" y="6311"/>
                      <a:pt x="1977" y="6311"/>
                    </a:cubicBezTo>
                    <a:cubicBezTo>
                      <a:pt x="2168" y="6311"/>
                      <a:pt x="2358" y="6299"/>
                      <a:pt x="2537" y="6263"/>
                    </a:cubicBezTo>
                    <a:cubicBezTo>
                      <a:pt x="2810" y="6215"/>
                      <a:pt x="3072" y="6144"/>
                      <a:pt x="3322" y="6025"/>
                    </a:cubicBezTo>
                    <a:cubicBezTo>
                      <a:pt x="3370" y="6025"/>
                      <a:pt x="3406" y="6001"/>
                      <a:pt x="3453" y="5977"/>
                    </a:cubicBezTo>
                    <a:lnTo>
                      <a:pt x="7680" y="3036"/>
                    </a:lnTo>
                    <a:cubicBezTo>
                      <a:pt x="7716" y="3024"/>
                      <a:pt x="7740" y="3013"/>
                      <a:pt x="7763" y="3001"/>
                    </a:cubicBezTo>
                    <a:lnTo>
                      <a:pt x="9097" y="2060"/>
                    </a:lnTo>
                    <a:lnTo>
                      <a:pt x="9109" y="2143"/>
                    </a:lnTo>
                    <a:cubicBezTo>
                      <a:pt x="9133" y="2251"/>
                      <a:pt x="9204" y="2346"/>
                      <a:pt x="9299" y="2393"/>
                    </a:cubicBezTo>
                    <a:cubicBezTo>
                      <a:pt x="9347" y="2423"/>
                      <a:pt x="9401" y="2438"/>
                      <a:pt x="9456" y="2438"/>
                    </a:cubicBezTo>
                    <a:cubicBezTo>
                      <a:pt x="9511" y="2438"/>
                      <a:pt x="9567" y="2423"/>
                      <a:pt x="9621" y="2393"/>
                    </a:cubicBezTo>
                    <a:lnTo>
                      <a:pt x="10680" y="1846"/>
                    </a:lnTo>
                    <a:cubicBezTo>
                      <a:pt x="10823" y="1762"/>
                      <a:pt x="10895" y="1608"/>
                      <a:pt x="10859" y="1453"/>
                    </a:cubicBezTo>
                    <a:lnTo>
                      <a:pt x="10704" y="798"/>
                    </a:lnTo>
                    <a:cubicBezTo>
                      <a:pt x="10680" y="691"/>
                      <a:pt x="10621" y="608"/>
                      <a:pt x="10514" y="560"/>
                    </a:cubicBezTo>
                    <a:lnTo>
                      <a:pt x="9430" y="36"/>
                    </a:lnTo>
                    <a:cubicBezTo>
                      <a:pt x="9371" y="12"/>
                      <a:pt x="9311" y="0"/>
                      <a:pt x="92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6"/>
              <p:cNvSpPr/>
              <p:nvPr/>
            </p:nvSpPr>
            <p:spPr>
              <a:xfrm>
                <a:off x="5964837" y="2154005"/>
                <a:ext cx="26441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23" extrusionOk="0">
                    <a:moveTo>
                      <a:pt x="434" y="1"/>
                    </a:moveTo>
                    <a:cubicBezTo>
                      <a:pt x="410" y="1"/>
                      <a:pt x="384" y="3"/>
                      <a:pt x="357" y="8"/>
                    </a:cubicBezTo>
                    <a:cubicBezTo>
                      <a:pt x="36" y="80"/>
                      <a:pt x="0" y="270"/>
                      <a:pt x="0" y="389"/>
                    </a:cubicBezTo>
                    <a:cubicBezTo>
                      <a:pt x="0" y="556"/>
                      <a:pt x="131" y="699"/>
                      <a:pt x="310" y="723"/>
                    </a:cubicBezTo>
                    <a:lnTo>
                      <a:pt x="334" y="723"/>
                    </a:lnTo>
                    <a:cubicBezTo>
                      <a:pt x="369" y="723"/>
                      <a:pt x="417" y="723"/>
                      <a:pt x="465" y="711"/>
                    </a:cubicBezTo>
                    <a:cubicBezTo>
                      <a:pt x="500" y="699"/>
                      <a:pt x="524" y="687"/>
                      <a:pt x="548" y="675"/>
                    </a:cubicBezTo>
                    <a:cubicBezTo>
                      <a:pt x="927" y="541"/>
                      <a:pt x="794" y="1"/>
                      <a:pt x="434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6"/>
              <p:cNvSpPr/>
              <p:nvPr/>
            </p:nvSpPr>
            <p:spPr>
              <a:xfrm>
                <a:off x="5788561" y="2009942"/>
                <a:ext cx="225188" cy="218715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7667" extrusionOk="0">
                    <a:moveTo>
                      <a:pt x="1498" y="0"/>
                    </a:moveTo>
                    <a:cubicBezTo>
                      <a:pt x="1220" y="0"/>
                      <a:pt x="968" y="76"/>
                      <a:pt x="763" y="236"/>
                    </a:cubicBezTo>
                    <a:cubicBezTo>
                      <a:pt x="1" y="820"/>
                      <a:pt x="179" y="2320"/>
                      <a:pt x="1156" y="3594"/>
                    </a:cubicBezTo>
                    <a:cubicBezTo>
                      <a:pt x="1406" y="3927"/>
                      <a:pt x="1703" y="4213"/>
                      <a:pt x="2037" y="4463"/>
                    </a:cubicBezTo>
                    <a:cubicBezTo>
                      <a:pt x="2168" y="4582"/>
                      <a:pt x="2299" y="4689"/>
                      <a:pt x="2430" y="4796"/>
                    </a:cubicBezTo>
                    <a:cubicBezTo>
                      <a:pt x="3144" y="5368"/>
                      <a:pt x="3847" y="5951"/>
                      <a:pt x="4549" y="6547"/>
                    </a:cubicBezTo>
                    <a:cubicBezTo>
                      <a:pt x="5013" y="6916"/>
                      <a:pt x="5478" y="7309"/>
                      <a:pt x="6014" y="7547"/>
                    </a:cubicBezTo>
                    <a:cubicBezTo>
                      <a:pt x="6144" y="7618"/>
                      <a:pt x="6287" y="7654"/>
                      <a:pt x="6430" y="7666"/>
                    </a:cubicBezTo>
                    <a:cubicBezTo>
                      <a:pt x="6440" y="7666"/>
                      <a:pt x="6450" y="7666"/>
                      <a:pt x="6460" y="7666"/>
                    </a:cubicBezTo>
                    <a:cubicBezTo>
                      <a:pt x="6757" y="7666"/>
                      <a:pt x="7021" y="7493"/>
                      <a:pt x="7252" y="7309"/>
                    </a:cubicBezTo>
                    <a:cubicBezTo>
                      <a:pt x="7561" y="7059"/>
                      <a:pt x="7847" y="6785"/>
                      <a:pt x="7883" y="6368"/>
                    </a:cubicBezTo>
                    <a:cubicBezTo>
                      <a:pt x="7895" y="5975"/>
                      <a:pt x="7776" y="5594"/>
                      <a:pt x="7538" y="5285"/>
                    </a:cubicBezTo>
                    <a:cubicBezTo>
                      <a:pt x="7430" y="5154"/>
                      <a:pt x="7323" y="5023"/>
                      <a:pt x="7204" y="4904"/>
                    </a:cubicBezTo>
                    <a:cubicBezTo>
                      <a:pt x="7049" y="4737"/>
                      <a:pt x="6895" y="4582"/>
                      <a:pt x="6740" y="4415"/>
                    </a:cubicBezTo>
                    <a:cubicBezTo>
                      <a:pt x="6621" y="4296"/>
                      <a:pt x="6502" y="4165"/>
                      <a:pt x="6383" y="4046"/>
                    </a:cubicBezTo>
                    <a:cubicBezTo>
                      <a:pt x="5704" y="3368"/>
                      <a:pt x="5013" y="2689"/>
                      <a:pt x="4275" y="2058"/>
                    </a:cubicBezTo>
                    <a:cubicBezTo>
                      <a:pt x="4168" y="1856"/>
                      <a:pt x="4037" y="1665"/>
                      <a:pt x="3906" y="1487"/>
                    </a:cubicBezTo>
                    <a:cubicBezTo>
                      <a:pt x="3193" y="556"/>
                      <a:pt x="2251" y="0"/>
                      <a:pt x="1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6"/>
              <p:cNvSpPr/>
              <p:nvPr/>
            </p:nvSpPr>
            <p:spPr>
              <a:xfrm>
                <a:off x="5785166" y="2000157"/>
                <a:ext cx="239107" cy="238683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67" extrusionOk="0">
                    <a:moveTo>
                      <a:pt x="1615" y="696"/>
                    </a:moveTo>
                    <a:cubicBezTo>
                      <a:pt x="1856" y="696"/>
                      <a:pt x="2093" y="773"/>
                      <a:pt x="2251" y="841"/>
                    </a:cubicBezTo>
                    <a:cubicBezTo>
                      <a:pt x="2858" y="1103"/>
                      <a:pt x="3370" y="1520"/>
                      <a:pt x="3763" y="2044"/>
                    </a:cubicBezTo>
                    <a:cubicBezTo>
                      <a:pt x="3882" y="2222"/>
                      <a:pt x="4001" y="2401"/>
                      <a:pt x="4108" y="2580"/>
                    </a:cubicBezTo>
                    <a:cubicBezTo>
                      <a:pt x="4120" y="2615"/>
                      <a:pt x="4144" y="2651"/>
                      <a:pt x="4180" y="2675"/>
                    </a:cubicBezTo>
                    <a:cubicBezTo>
                      <a:pt x="4811" y="3211"/>
                      <a:pt x="5478" y="3842"/>
                      <a:pt x="6263" y="4639"/>
                    </a:cubicBezTo>
                    <a:cubicBezTo>
                      <a:pt x="6383" y="4758"/>
                      <a:pt x="6502" y="4889"/>
                      <a:pt x="6621" y="5008"/>
                    </a:cubicBezTo>
                    <a:lnTo>
                      <a:pt x="7085" y="5497"/>
                    </a:lnTo>
                    <a:cubicBezTo>
                      <a:pt x="7192" y="5604"/>
                      <a:pt x="7299" y="5723"/>
                      <a:pt x="7395" y="5842"/>
                    </a:cubicBezTo>
                    <a:cubicBezTo>
                      <a:pt x="7573" y="6080"/>
                      <a:pt x="7680" y="6378"/>
                      <a:pt x="7668" y="6687"/>
                    </a:cubicBezTo>
                    <a:cubicBezTo>
                      <a:pt x="7645" y="6949"/>
                      <a:pt x="7454" y="7152"/>
                      <a:pt x="7168" y="7378"/>
                    </a:cubicBezTo>
                    <a:cubicBezTo>
                      <a:pt x="6980" y="7522"/>
                      <a:pt x="6781" y="7666"/>
                      <a:pt x="6611" y="7666"/>
                    </a:cubicBezTo>
                    <a:cubicBezTo>
                      <a:pt x="6598" y="7666"/>
                      <a:pt x="6585" y="7665"/>
                      <a:pt x="6573" y="7664"/>
                    </a:cubicBezTo>
                    <a:cubicBezTo>
                      <a:pt x="6466" y="7652"/>
                      <a:pt x="6371" y="7628"/>
                      <a:pt x="6287" y="7580"/>
                    </a:cubicBezTo>
                    <a:cubicBezTo>
                      <a:pt x="5775" y="7354"/>
                      <a:pt x="5335" y="6985"/>
                      <a:pt x="4906" y="6628"/>
                    </a:cubicBezTo>
                    <a:lnTo>
                      <a:pt x="4704" y="6461"/>
                    </a:lnTo>
                    <a:cubicBezTo>
                      <a:pt x="4061" y="5925"/>
                      <a:pt x="3418" y="5401"/>
                      <a:pt x="2775" y="4866"/>
                    </a:cubicBezTo>
                    <a:cubicBezTo>
                      <a:pt x="2644" y="4770"/>
                      <a:pt x="2525" y="4675"/>
                      <a:pt x="2370" y="4532"/>
                    </a:cubicBezTo>
                    <a:cubicBezTo>
                      <a:pt x="2061" y="4306"/>
                      <a:pt x="1787" y="4032"/>
                      <a:pt x="1549" y="3723"/>
                    </a:cubicBezTo>
                    <a:lnTo>
                      <a:pt x="1572" y="3723"/>
                    </a:lnTo>
                    <a:cubicBezTo>
                      <a:pt x="1156" y="3211"/>
                      <a:pt x="894" y="2603"/>
                      <a:pt x="787" y="1960"/>
                    </a:cubicBezTo>
                    <a:cubicBezTo>
                      <a:pt x="751" y="1663"/>
                      <a:pt x="751" y="1127"/>
                      <a:pt x="1108" y="853"/>
                    </a:cubicBezTo>
                    <a:cubicBezTo>
                      <a:pt x="1259" y="737"/>
                      <a:pt x="1438" y="696"/>
                      <a:pt x="1615" y="696"/>
                    </a:cubicBezTo>
                    <a:close/>
                    <a:moveTo>
                      <a:pt x="1623" y="1"/>
                    </a:moveTo>
                    <a:cubicBezTo>
                      <a:pt x="1265" y="1"/>
                      <a:pt x="942" y="104"/>
                      <a:pt x="679" y="306"/>
                    </a:cubicBezTo>
                    <a:cubicBezTo>
                      <a:pt x="203" y="663"/>
                      <a:pt x="1" y="1282"/>
                      <a:pt x="84" y="2044"/>
                    </a:cubicBezTo>
                    <a:cubicBezTo>
                      <a:pt x="203" y="2806"/>
                      <a:pt x="513" y="3544"/>
                      <a:pt x="1001" y="4151"/>
                    </a:cubicBezTo>
                    <a:cubicBezTo>
                      <a:pt x="1263" y="4497"/>
                      <a:pt x="1584" y="4806"/>
                      <a:pt x="1930" y="5068"/>
                    </a:cubicBezTo>
                    <a:cubicBezTo>
                      <a:pt x="2061" y="5199"/>
                      <a:pt x="2203" y="5306"/>
                      <a:pt x="2334" y="5413"/>
                    </a:cubicBezTo>
                    <a:cubicBezTo>
                      <a:pt x="2977" y="5937"/>
                      <a:pt x="3620" y="6461"/>
                      <a:pt x="4251" y="6997"/>
                    </a:cubicBezTo>
                    <a:lnTo>
                      <a:pt x="4454" y="7164"/>
                    </a:lnTo>
                    <a:cubicBezTo>
                      <a:pt x="4894" y="7533"/>
                      <a:pt x="5394" y="7949"/>
                      <a:pt x="5990" y="8211"/>
                    </a:cubicBezTo>
                    <a:cubicBezTo>
                      <a:pt x="6168" y="8295"/>
                      <a:pt x="6347" y="8342"/>
                      <a:pt x="6537" y="8366"/>
                    </a:cubicBezTo>
                    <a:lnTo>
                      <a:pt x="6573" y="8366"/>
                    </a:lnTo>
                    <a:cubicBezTo>
                      <a:pt x="6978" y="8366"/>
                      <a:pt x="7311" y="8140"/>
                      <a:pt x="7597" y="7926"/>
                    </a:cubicBezTo>
                    <a:cubicBezTo>
                      <a:pt x="7942" y="7652"/>
                      <a:pt x="8311" y="7294"/>
                      <a:pt x="8359" y="6735"/>
                    </a:cubicBezTo>
                    <a:cubicBezTo>
                      <a:pt x="8383" y="6259"/>
                      <a:pt x="8228" y="5794"/>
                      <a:pt x="7942" y="5425"/>
                    </a:cubicBezTo>
                    <a:cubicBezTo>
                      <a:pt x="7835" y="5282"/>
                      <a:pt x="7704" y="5139"/>
                      <a:pt x="7585" y="5008"/>
                    </a:cubicBezTo>
                    <a:lnTo>
                      <a:pt x="7121" y="4520"/>
                    </a:lnTo>
                    <a:cubicBezTo>
                      <a:pt x="7002" y="4401"/>
                      <a:pt x="6883" y="4270"/>
                      <a:pt x="6752" y="4151"/>
                    </a:cubicBezTo>
                    <a:cubicBezTo>
                      <a:pt x="5966" y="3354"/>
                      <a:pt x="5311" y="2722"/>
                      <a:pt x="4668" y="2187"/>
                    </a:cubicBezTo>
                    <a:cubicBezTo>
                      <a:pt x="4561" y="1984"/>
                      <a:pt x="4442" y="1806"/>
                      <a:pt x="4299" y="1627"/>
                    </a:cubicBezTo>
                    <a:cubicBezTo>
                      <a:pt x="3835" y="996"/>
                      <a:pt x="3215" y="496"/>
                      <a:pt x="2501" y="186"/>
                    </a:cubicBezTo>
                    <a:cubicBezTo>
                      <a:pt x="2195" y="62"/>
                      <a:pt x="1898" y="1"/>
                      <a:pt x="16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6"/>
              <p:cNvSpPr/>
              <p:nvPr/>
            </p:nvSpPr>
            <p:spPr>
              <a:xfrm>
                <a:off x="5734223" y="1847421"/>
                <a:ext cx="96835" cy="127771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4479" extrusionOk="0">
                    <a:moveTo>
                      <a:pt x="1441" y="0"/>
                    </a:moveTo>
                    <a:cubicBezTo>
                      <a:pt x="1369" y="0"/>
                      <a:pt x="1298" y="9"/>
                      <a:pt x="1227" y="28"/>
                    </a:cubicBezTo>
                    <a:cubicBezTo>
                      <a:pt x="251" y="290"/>
                      <a:pt x="96" y="980"/>
                      <a:pt x="96" y="1611"/>
                    </a:cubicBezTo>
                    <a:cubicBezTo>
                      <a:pt x="96" y="2040"/>
                      <a:pt x="1" y="2481"/>
                      <a:pt x="48" y="2909"/>
                    </a:cubicBezTo>
                    <a:cubicBezTo>
                      <a:pt x="120" y="3397"/>
                      <a:pt x="406" y="3838"/>
                      <a:pt x="822" y="4100"/>
                    </a:cubicBezTo>
                    <a:cubicBezTo>
                      <a:pt x="1187" y="4349"/>
                      <a:pt x="1611" y="4478"/>
                      <a:pt x="2041" y="4478"/>
                    </a:cubicBezTo>
                    <a:cubicBezTo>
                      <a:pt x="2186" y="4478"/>
                      <a:pt x="2333" y="4463"/>
                      <a:pt x="2477" y="4433"/>
                    </a:cubicBezTo>
                    <a:cubicBezTo>
                      <a:pt x="2715" y="4386"/>
                      <a:pt x="3132" y="4267"/>
                      <a:pt x="3275" y="4064"/>
                    </a:cubicBezTo>
                    <a:cubicBezTo>
                      <a:pt x="3394" y="3909"/>
                      <a:pt x="3382" y="3505"/>
                      <a:pt x="3382" y="3290"/>
                    </a:cubicBezTo>
                    <a:lnTo>
                      <a:pt x="3382" y="1469"/>
                    </a:lnTo>
                    <a:cubicBezTo>
                      <a:pt x="3382" y="1469"/>
                      <a:pt x="2376" y="0"/>
                      <a:pt x="14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6"/>
              <p:cNvSpPr/>
              <p:nvPr/>
            </p:nvSpPr>
            <p:spPr>
              <a:xfrm>
                <a:off x="5725067" y="1837265"/>
                <a:ext cx="115489" cy="147854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183" extrusionOk="0">
                    <a:moveTo>
                      <a:pt x="1763" y="705"/>
                    </a:moveTo>
                    <a:cubicBezTo>
                      <a:pt x="2286" y="705"/>
                      <a:pt x="3013" y="1467"/>
                      <a:pt x="3358" y="1932"/>
                    </a:cubicBezTo>
                    <a:lnTo>
                      <a:pt x="3358" y="3682"/>
                    </a:lnTo>
                    <a:cubicBezTo>
                      <a:pt x="3370" y="3861"/>
                      <a:pt x="3358" y="4039"/>
                      <a:pt x="3310" y="4218"/>
                    </a:cubicBezTo>
                    <a:cubicBezTo>
                      <a:pt x="3287" y="4242"/>
                      <a:pt x="3132" y="4361"/>
                      <a:pt x="2727" y="4444"/>
                    </a:cubicBezTo>
                    <a:cubicBezTo>
                      <a:pt x="2607" y="4468"/>
                      <a:pt x="2485" y="4480"/>
                      <a:pt x="2364" y="4480"/>
                    </a:cubicBezTo>
                    <a:cubicBezTo>
                      <a:pt x="2005" y="4480"/>
                      <a:pt x="1649" y="4375"/>
                      <a:pt x="1346" y="4170"/>
                    </a:cubicBezTo>
                    <a:cubicBezTo>
                      <a:pt x="1012" y="3956"/>
                      <a:pt x="786" y="3610"/>
                      <a:pt x="715" y="3218"/>
                    </a:cubicBezTo>
                    <a:cubicBezTo>
                      <a:pt x="691" y="2979"/>
                      <a:pt x="703" y="2753"/>
                      <a:pt x="727" y="2515"/>
                    </a:cubicBezTo>
                    <a:cubicBezTo>
                      <a:pt x="750" y="2337"/>
                      <a:pt x="762" y="2146"/>
                      <a:pt x="762" y="1967"/>
                    </a:cubicBezTo>
                    <a:cubicBezTo>
                      <a:pt x="762" y="1360"/>
                      <a:pt x="917" y="908"/>
                      <a:pt x="1643" y="717"/>
                    </a:cubicBezTo>
                    <a:cubicBezTo>
                      <a:pt x="1679" y="705"/>
                      <a:pt x="1727" y="705"/>
                      <a:pt x="1763" y="705"/>
                    </a:cubicBezTo>
                    <a:close/>
                    <a:moveTo>
                      <a:pt x="1760" y="1"/>
                    </a:moveTo>
                    <a:cubicBezTo>
                      <a:pt x="1662" y="1"/>
                      <a:pt x="1563" y="13"/>
                      <a:pt x="1465" y="39"/>
                    </a:cubicBezTo>
                    <a:cubicBezTo>
                      <a:pt x="72" y="420"/>
                      <a:pt x="72" y="1586"/>
                      <a:pt x="72" y="1967"/>
                    </a:cubicBezTo>
                    <a:cubicBezTo>
                      <a:pt x="72" y="2134"/>
                      <a:pt x="60" y="2289"/>
                      <a:pt x="36" y="2456"/>
                    </a:cubicBezTo>
                    <a:cubicBezTo>
                      <a:pt x="0" y="2729"/>
                      <a:pt x="0" y="3015"/>
                      <a:pt x="24" y="3301"/>
                    </a:cubicBezTo>
                    <a:cubicBezTo>
                      <a:pt x="108" y="3896"/>
                      <a:pt x="441" y="4420"/>
                      <a:pt x="953" y="4742"/>
                    </a:cubicBezTo>
                    <a:cubicBezTo>
                      <a:pt x="1370" y="5027"/>
                      <a:pt x="1858" y="5182"/>
                      <a:pt x="2370" y="5182"/>
                    </a:cubicBezTo>
                    <a:cubicBezTo>
                      <a:pt x="2536" y="5170"/>
                      <a:pt x="2703" y="5158"/>
                      <a:pt x="2870" y="5123"/>
                    </a:cubicBezTo>
                    <a:cubicBezTo>
                      <a:pt x="3370" y="5015"/>
                      <a:pt x="3715" y="4849"/>
                      <a:pt x="3870" y="4623"/>
                    </a:cubicBezTo>
                    <a:cubicBezTo>
                      <a:pt x="4037" y="4396"/>
                      <a:pt x="4049" y="4051"/>
                      <a:pt x="4049" y="3682"/>
                    </a:cubicBezTo>
                    <a:lnTo>
                      <a:pt x="3703" y="3646"/>
                    </a:lnTo>
                    <a:lnTo>
                      <a:pt x="4049" y="3646"/>
                    </a:lnTo>
                    <a:lnTo>
                      <a:pt x="4049" y="1813"/>
                    </a:lnTo>
                    <a:cubicBezTo>
                      <a:pt x="4049" y="1741"/>
                      <a:pt x="4037" y="1682"/>
                      <a:pt x="3989" y="1622"/>
                    </a:cubicBezTo>
                    <a:cubicBezTo>
                      <a:pt x="3869" y="1437"/>
                      <a:pt x="2839" y="1"/>
                      <a:pt x="1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6"/>
              <p:cNvSpPr/>
              <p:nvPr/>
            </p:nvSpPr>
            <p:spPr>
              <a:xfrm>
                <a:off x="5712830" y="1728632"/>
                <a:ext cx="180036" cy="204195"/>
              </a:xfrm>
              <a:custGeom>
                <a:avLst/>
                <a:gdLst/>
                <a:ahLst/>
                <a:cxnLst/>
                <a:rect l="l" t="t" r="r" b="b"/>
                <a:pathLst>
                  <a:path w="6312" h="7158" extrusionOk="0">
                    <a:moveTo>
                      <a:pt x="3156" y="1"/>
                    </a:moveTo>
                    <a:cubicBezTo>
                      <a:pt x="1406" y="1"/>
                      <a:pt x="1" y="1608"/>
                      <a:pt x="1" y="3573"/>
                    </a:cubicBezTo>
                    <a:cubicBezTo>
                      <a:pt x="1" y="5549"/>
                      <a:pt x="1418" y="7037"/>
                      <a:pt x="3156" y="7145"/>
                    </a:cubicBezTo>
                    <a:cubicBezTo>
                      <a:pt x="3276" y="7153"/>
                      <a:pt x="3392" y="7157"/>
                      <a:pt x="3503" y="7157"/>
                    </a:cubicBezTo>
                    <a:cubicBezTo>
                      <a:pt x="5781" y="7157"/>
                      <a:pt x="6311" y="5457"/>
                      <a:pt x="6311" y="3573"/>
                    </a:cubicBezTo>
                    <a:cubicBezTo>
                      <a:pt x="6311" y="1608"/>
                      <a:pt x="4894" y="1"/>
                      <a:pt x="3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6"/>
              <p:cNvSpPr/>
              <p:nvPr/>
            </p:nvSpPr>
            <p:spPr>
              <a:xfrm>
                <a:off x="5669360" y="1718191"/>
                <a:ext cx="252028" cy="222423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7797" extrusionOk="0">
                    <a:moveTo>
                      <a:pt x="4723" y="0"/>
                    </a:moveTo>
                    <a:cubicBezTo>
                      <a:pt x="4157" y="0"/>
                      <a:pt x="3576" y="170"/>
                      <a:pt x="2989" y="498"/>
                    </a:cubicBezTo>
                    <a:cubicBezTo>
                      <a:pt x="2954" y="510"/>
                      <a:pt x="1" y="1843"/>
                      <a:pt x="1751" y="6130"/>
                    </a:cubicBezTo>
                    <a:lnTo>
                      <a:pt x="2168" y="7011"/>
                    </a:lnTo>
                    <a:cubicBezTo>
                      <a:pt x="2232" y="7152"/>
                      <a:pt x="2348" y="7211"/>
                      <a:pt x="2465" y="7211"/>
                    </a:cubicBezTo>
                    <a:cubicBezTo>
                      <a:pt x="2692" y="7211"/>
                      <a:pt x="2924" y="6988"/>
                      <a:pt x="2799" y="6713"/>
                    </a:cubicBezTo>
                    <a:lnTo>
                      <a:pt x="2382" y="5844"/>
                    </a:lnTo>
                    <a:cubicBezTo>
                      <a:pt x="918" y="2236"/>
                      <a:pt x="3168" y="1188"/>
                      <a:pt x="3299" y="1129"/>
                    </a:cubicBezTo>
                    <a:cubicBezTo>
                      <a:pt x="3797" y="840"/>
                      <a:pt x="4279" y="697"/>
                      <a:pt x="4734" y="697"/>
                    </a:cubicBezTo>
                    <a:cubicBezTo>
                      <a:pt x="4953" y="697"/>
                      <a:pt x="5165" y="730"/>
                      <a:pt x="5370" y="796"/>
                    </a:cubicBezTo>
                    <a:cubicBezTo>
                      <a:pt x="6537" y="1177"/>
                      <a:pt x="7156" y="2486"/>
                      <a:pt x="7180" y="2534"/>
                    </a:cubicBezTo>
                    <a:cubicBezTo>
                      <a:pt x="7942" y="3855"/>
                      <a:pt x="7097" y="6308"/>
                      <a:pt x="6847" y="6784"/>
                    </a:cubicBezTo>
                    <a:cubicBezTo>
                      <a:pt x="6335" y="6951"/>
                      <a:pt x="5799" y="7058"/>
                      <a:pt x="5263" y="7094"/>
                    </a:cubicBezTo>
                    <a:cubicBezTo>
                      <a:pt x="5061" y="7094"/>
                      <a:pt x="4489" y="6439"/>
                      <a:pt x="4073" y="5749"/>
                    </a:cubicBezTo>
                    <a:cubicBezTo>
                      <a:pt x="3999" y="5654"/>
                      <a:pt x="3903" y="5614"/>
                      <a:pt x="3808" y="5614"/>
                    </a:cubicBezTo>
                    <a:cubicBezTo>
                      <a:pt x="3580" y="5614"/>
                      <a:pt x="3360" y="5845"/>
                      <a:pt x="3477" y="6106"/>
                    </a:cubicBezTo>
                    <a:cubicBezTo>
                      <a:pt x="3787" y="6618"/>
                      <a:pt x="4561" y="7796"/>
                      <a:pt x="5263" y="7796"/>
                    </a:cubicBezTo>
                    <a:lnTo>
                      <a:pt x="5287" y="7796"/>
                    </a:lnTo>
                    <a:cubicBezTo>
                      <a:pt x="5573" y="7784"/>
                      <a:pt x="7073" y="7594"/>
                      <a:pt x="7359" y="7273"/>
                    </a:cubicBezTo>
                    <a:cubicBezTo>
                      <a:pt x="7561" y="7058"/>
                      <a:pt x="8835" y="3998"/>
                      <a:pt x="7799" y="2224"/>
                    </a:cubicBezTo>
                    <a:cubicBezTo>
                      <a:pt x="7764" y="2153"/>
                      <a:pt x="7049" y="617"/>
                      <a:pt x="5597" y="141"/>
                    </a:cubicBezTo>
                    <a:cubicBezTo>
                      <a:pt x="5310" y="47"/>
                      <a:pt x="5019" y="0"/>
                      <a:pt x="47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6"/>
              <p:cNvSpPr/>
              <p:nvPr/>
            </p:nvSpPr>
            <p:spPr>
              <a:xfrm>
                <a:off x="5673782" y="2033306"/>
                <a:ext cx="77810" cy="238141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8348" extrusionOk="0">
                    <a:moveTo>
                      <a:pt x="167" y="1"/>
                    </a:moveTo>
                    <a:lnTo>
                      <a:pt x="1" y="6990"/>
                    </a:lnTo>
                    <a:lnTo>
                      <a:pt x="2477" y="8347"/>
                    </a:lnTo>
                    <a:lnTo>
                      <a:pt x="2727" y="882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898B08F-1E26-1836-72A6-C7F1F4519C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7000"/>
          </a:blip>
          <a:stretch>
            <a:fillRect/>
          </a:stretch>
        </p:blipFill>
        <p:spPr>
          <a:xfrm>
            <a:off x="4931435" y="895086"/>
            <a:ext cx="1032769" cy="1032769"/>
          </a:xfrm>
          <a:prstGeom prst="rect">
            <a:avLst/>
          </a:prstGeom>
        </p:spPr>
      </p:pic>
      <p:sp>
        <p:nvSpPr>
          <p:cNvPr id="218" name="Google Shape;1251;p37">
            <a:extLst>
              <a:ext uri="{FF2B5EF4-FFF2-40B4-BE49-F238E27FC236}">
                <a16:creationId xmlns:a16="http://schemas.microsoft.com/office/drawing/2014/main" id="{D9850978-45DE-D792-F5EB-827FFB3D3029}"/>
              </a:ext>
            </a:extLst>
          </p:cNvPr>
          <p:cNvSpPr txBox="1">
            <a:spLocks/>
          </p:cNvSpPr>
          <p:nvPr/>
        </p:nvSpPr>
        <p:spPr>
          <a:xfrm>
            <a:off x="2881297" y="1528049"/>
            <a:ext cx="5760720" cy="174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4800" dirty="0">
                <a:solidFill>
                  <a:schemeClr val="bg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인하공전 주변</a:t>
            </a:r>
            <a:endParaRPr lang="en-US" altLang="ko-KR" sz="4800" dirty="0">
              <a:solidFill>
                <a:schemeClr val="bg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800" dirty="0">
                <a:solidFill>
                  <a:schemeClr val="bg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병원 </a:t>
            </a:r>
            <a:r>
              <a:rPr lang="ko-KR" altLang="en-US" sz="4800" dirty="0">
                <a:solidFill>
                  <a:schemeClr val="accent3"/>
                </a:solidFill>
                <a:latin typeface="+mj-ea"/>
                <a:ea typeface="+mj-ea"/>
              </a:rPr>
              <a:t>정보 탐색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유저 게시판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9</a:t>
            </a:r>
          </a:p>
        </p:txBody>
      </p:sp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394225" y="2415853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프로그램 이용 유저들의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게시판을 만들어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병원 평가 및 정보 공유의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소통 공간 생성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BE8D82-3505-8F3A-516A-597CD6DCB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9745" y="1296238"/>
            <a:ext cx="7864164" cy="47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4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병원 정보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검색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1662536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10</a:t>
            </a:r>
          </a:p>
        </p:txBody>
      </p:sp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394225" y="2415853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진료 과별로 사용자가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원하는 진료과목을 눌러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해당 진료과의 병원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리스트를 확인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C1BD18-902A-54B0-DEEF-CE129AD73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0" t="3400" r="11040" b="14210"/>
          <a:stretch>
            <a:fillRect/>
          </a:stretch>
        </p:blipFill>
        <p:spPr>
          <a:xfrm>
            <a:off x="3000674" y="524542"/>
            <a:ext cx="6023244" cy="40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병원 정보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검색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1662536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11</a:t>
            </a:r>
          </a:p>
        </p:txBody>
      </p:sp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394225" y="2415853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과별로 제공하는 병원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리스트 중 특정 병원의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상세정보를 보기위한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인터페이스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96C66F-D70F-8A61-4303-D0845E67B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" t="-300" r="610" b="2460"/>
          <a:stretch>
            <a:fillRect/>
          </a:stretch>
        </p:blipFill>
        <p:spPr>
          <a:xfrm>
            <a:off x="3053217" y="540396"/>
            <a:ext cx="6436548" cy="40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1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병원 정보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검색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1662536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12</a:t>
            </a:r>
          </a:p>
        </p:txBody>
      </p:sp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468116" y="2571749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선택한 병원의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이름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전화번호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전문의 수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주소 및 약도를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사용자에게 제공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+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약도를 누를 경우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관련 지도 사이트를 불러옴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6C61C0-85CC-02EF-465A-6961B7EB2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0" b="4040"/>
          <a:stretch>
            <a:fillRect/>
          </a:stretch>
        </p:blipFill>
        <p:spPr>
          <a:xfrm>
            <a:off x="3243839" y="471696"/>
            <a:ext cx="5900161" cy="42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08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병원 비용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1662536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13</a:t>
            </a:r>
          </a:p>
        </p:txBody>
      </p:sp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468116" y="2571749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병원 별로 제공하는 진료마다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각종 비용을 설명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(+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팀원의 부재로 인한 이전 프로그램과 연동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X)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95F384-112A-7727-7834-4E0767FDF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6149" y="388309"/>
            <a:ext cx="5077769" cy="43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8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병원 비용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1662536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14</a:t>
            </a:r>
          </a:p>
        </p:txBody>
      </p:sp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468116" y="2571749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병원 별로 제공하는 진료마다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각종 비용을 설명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(+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팀원의 부재로 인한 이전 프로그램과 연동 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X)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C869B4-EADC-138F-01CE-04CBF1EED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6055" y="306882"/>
            <a:ext cx="4669829" cy="45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4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프로젝트 기여도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1662536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15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136B9CF4-9D1F-1156-1FD4-C72A8EE3A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959878"/>
              </p:ext>
            </p:extLst>
          </p:nvPr>
        </p:nvGraphicFramePr>
        <p:xfrm>
          <a:off x="2245895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762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0" name="Google Shape;3100;p78"/>
          <p:cNvCxnSpPr>
            <a:cxnSpLocks/>
            <a:stCxn id="3101" idx="3"/>
          </p:cNvCxnSpPr>
          <p:nvPr/>
        </p:nvCxnSpPr>
        <p:spPr>
          <a:xfrm>
            <a:off x="1367553" y="3024651"/>
            <a:ext cx="6539" cy="2182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3" name="Google Shape;3103;p78"/>
          <p:cNvCxnSpPr>
            <a:cxnSpLocks/>
            <a:endCxn id="3104" idx="1"/>
          </p:cNvCxnSpPr>
          <p:nvPr/>
        </p:nvCxnSpPr>
        <p:spPr>
          <a:xfrm>
            <a:off x="2944075" y="2304678"/>
            <a:ext cx="0" cy="3202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6" name="Google Shape;3106;p78"/>
          <p:cNvCxnSpPr>
            <a:cxnSpLocks/>
            <a:stCxn id="3107" idx="3"/>
          </p:cNvCxnSpPr>
          <p:nvPr/>
        </p:nvCxnSpPr>
        <p:spPr>
          <a:xfrm>
            <a:off x="4516796" y="3024651"/>
            <a:ext cx="0" cy="25486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1" name="Google Shape;3131;p78"/>
          <p:cNvCxnSpPr>
            <a:cxnSpLocks/>
            <a:stCxn id="3101" idx="4"/>
            <a:endCxn id="3104" idx="2"/>
          </p:cNvCxnSpPr>
          <p:nvPr/>
        </p:nvCxnSpPr>
        <p:spPr>
          <a:xfrm flipV="1">
            <a:off x="1837320" y="2824715"/>
            <a:ext cx="636988" cy="1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2" name="Google Shape;3132;p78"/>
          <p:cNvCxnSpPr>
            <a:cxnSpLocks/>
            <a:stCxn id="3104" idx="4"/>
            <a:endCxn id="3107" idx="2"/>
          </p:cNvCxnSpPr>
          <p:nvPr/>
        </p:nvCxnSpPr>
        <p:spPr>
          <a:xfrm>
            <a:off x="3413842" y="2824715"/>
            <a:ext cx="633187" cy="1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3" name="Google Shape;3133;p78"/>
          <p:cNvCxnSpPr>
            <a:cxnSpLocks/>
          </p:cNvCxnSpPr>
          <p:nvPr/>
        </p:nvCxnSpPr>
        <p:spPr>
          <a:xfrm>
            <a:off x="5056233" y="2812512"/>
            <a:ext cx="57798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1" name="Google Shape;3101;p78"/>
          <p:cNvSpPr/>
          <p:nvPr/>
        </p:nvSpPr>
        <p:spPr>
          <a:xfrm>
            <a:off x="897786" y="2569851"/>
            <a:ext cx="994738" cy="454800"/>
          </a:xfrm>
          <a:prstGeom prst="cube">
            <a:avLst>
              <a:gd name="adj" fmla="val 1213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  <a:cs typeface="Montserrat"/>
                <a:sym typeface="Montserrat"/>
              </a:rPr>
              <a:t>단계</a:t>
            </a:r>
            <a:endParaRPr sz="1800" b="1" dirty="0">
              <a:solidFill>
                <a:schemeClr val="dk1"/>
              </a:solidFill>
              <a:latin typeface="+mj-ea"/>
              <a:ea typeface="+mj-ea"/>
              <a:cs typeface="Montserrat"/>
              <a:sym typeface="Montserrat"/>
            </a:endParaRPr>
          </a:p>
        </p:txBody>
      </p:sp>
      <p:sp>
        <p:nvSpPr>
          <p:cNvPr id="3104" name="Google Shape;3104;p78"/>
          <p:cNvSpPr/>
          <p:nvPr/>
        </p:nvSpPr>
        <p:spPr>
          <a:xfrm>
            <a:off x="2474308" y="2569713"/>
            <a:ext cx="994738" cy="454800"/>
          </a:xfrm>
          <a:prstGeom prst="cube">
            <a:avLst>
              <a:gd name="adj" fmla="val 1213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ontserrat"/>
                <a:ea typeface="+mj-ea"/>
                <a:cs typeface="Montserrat"/>
                <a:sym typeface="Montserrat"/>
              </a:rPr>
              <a:t>2</a:t>
            </a: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  <a:cs typeface="Montserrat"/>
                <a:sym typeface="Montserrat"/>
              </a:rPr>
              <a:t>단계</a:t>
            </a:r>
          </a:p>
        </p:txBody>
      </p:sp>
      <p:sp>
        <p:nvSpPr>
          <p:cNvPr id="3107" name="Google Shape;3107;p78"/>
          <p:cNvSpPr/>
          <p:nvPr/>
        </p:nvSpPr>
        <p:spPr>
          <a:xfrm>
            <a:off x="4047029" y="2569851"/>
            <a:ext cx="994738" cy="454800"/>
          </a:xfrm>
          <a:prstGeom prst="cube">
            <a:avLst>
              <a:gd name="adj" fmla="val 1213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ontserrat"/>
                <a:ea typeface="+mj-ea"/>
                <a:cs typeface="Montserrat"/>
                <a:sym typeface="Montserrat"/>
              </a:rPr>
              <a:t>3</a:t>
            </a: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  <a:cs typeface="Montserrat"/>
                <a:sym typeface="Montserrat"/>
              </a:rPr>
              <a:t>단계</a:t>
            </a:r>
          </a:p>
        </p:txBody>
      </p:sp>
      <p:sp>
        <p:nvSpPr>
          <p:cNvPr id="3134" name="Google Shape;3134;p78"/>
          <p:cNvSpPr/>
          <p:nvPr/>
        </p:nvSpPr>
        <p:spPr>
          <a:xfrm>
            <a:off x="5634216" y="2579176"/>
            <a:ext cx="994736" cy="454800"/>
          </a:xfrm>
          <a:prstGeom prst="cube">
            <a:avLst>
              <a:gd name="adj" fmla="val 1213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ontserrat"/>
                <a:ea typeface="+mj-ea"/>
                <a:cs typeface="Montserrat"/>
                <a:sym typeface="Montserrat"/>
              </a:rPr>
              <a:t>4</a:t>
            </a: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  <a:cs typeface="Montserrat"/>
                <a:sym typeface="Montserrat"/>
              </a:rPr>
              <a:t>단계</a:t>
            </a:r>
          </a:p>
        </p:txBody>
      </p:sp>
      <p:cxnSp>
        <p:nvCxnSpPr>
          <p:cNvPr id="3135" name="Google Shape;3135;p78"/>
          <p:cNvCxnSpPr>
            <a:cxnSpLocks/>
            <a:endCxn id="3134" idx="1"/>
          </p:cNvCxnSpPr>
          <p:nvPr/>
        </p:nvCxnSpPr>
        <p:spPr>
          <a:xfrm>
            <a:off x="6103982" y="2300478"/>
            <a:ext cx="0" cy="33390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375;p43">
            <a:extLst>
              <a:ext uri="{FF2B5EF4-FFF2-40B4-BE49-F238E27FC236}">
                <a16:creationId xmlns:a16="http://schemas.microsoft.com/office/drawing/2014/main" id="{79D7032A-451E-E6D2-9F0C-2D24DC7CD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5664" y="330799"/>
            <a:ext cx="2543382" cy="640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accent2"/>
                </a:solidFill>
                <a:latin typeface="Montserrat" panose="00000500000000000000" pitchFamily="2" charset="0"/>
                <a:ea typeface="+mj-ea"/>
              </a:rPr>
              <a:t>진행 과정</a:t>
            </a:r>
            <a:endParaRPr sz="3600" dirty="0">
              <a:solidFill>
                <a:schemeClr val="accent2"/>
              </a:solidFill>
              <a:latin typeface="Montserrat" panose="00000500000000000000" pitchFamily="2" charset="0"/>
              <a:ea typeface="+mj-ea"/>
            </a:endParaRPr>
          </a:p>
        </p:txBody>
      </p:sp>
      <p:cxnSp>
        <p:nvCxnSpPr>
          <p:cNvPr id="77" name="Google Shape;3106;p78">
            <a:extLst>
              <a:ext uri="{FF2B5EF4-FFF2-40B4-BE49-F238E27FC236}">
                <a16:creationId xmlns:a16="http://schemas.microsoft.com/office/drawing/2014/main" id="{D844C0FD-E090-2D5F-9F55-B3F7514D6675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7635965" y="3004055"/>
            <a:ext cx="3435" cy="2966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3107;p78">
            <a:extLst>
              <a:ext uri="{FF2B5EF4-FFF2-40B4-BE49-F238E27FC236}">
                <a16:creationId xmlns:a16="http://schemas.microsoft.com/office/drawing/2014/main" id="{1811D816-ED91-91C7-80D2-4A9228E56377}"/>
              </a:ext>
            </a:extLst>
          </p:cNvPr>
          <p:cNvSpPr/>
          <p:nvPr/>
        </p:nvSpPr>
        <p:spPr>
          <a:xfrm>
            <a:off x="7166198" y="2549255"/>
            <a:ext cx="994738" cy="454800"/>
          </a:xfrm>
          <a:prstGeom prst="cube">
            <a:avLst>
              <a:gd name="adj" fmla="val 12138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ontserrat"/>
                <a:ea typeface="+mj-ea"/>
                <a:cs typeface="Montserrat"/>
                <a:sym typeface="Montserrat"/>
              </a:rPr>
              <a:t>5</a:t>
            </a:r>
            <a:r>
              <a:rPr lang="ko-KR" altLang="en-US" sz="1800" b="1" dirty="0">
                <a:solidFill>
                  <a:schemeClr val="dk1"/>
                </a:solidFill>
                <a:latin typeface="+mj-ea"/>
                <a:ea typeface="+mj-ea"/>
                <a:cs typeface="Montserrat"/>
                <a:sym typeface="Montserrat"/>
              </a:rPr>
              <a:t>단계</a:t>
            </a:r>
          </a:p>
        </p:txBody>
      </p:sp>
      <p:cxnSp>
        <p:nvCxnSpPr>
          <p:cNvPr id="81" name="Google Shape;3133;p78">
            <a:extLst>
              <a:ext uri="{FF2B5EF4-FFF2-40B4-BE49-F238E27FC236}">
                <a16:creationId xmlns:a16="http://schemas.microsoft.com/office/drawing/2014/main" id="{2A352803-F25A-361C-4B86-BB07C63377FA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6628952" y="2804257"/>
            <a:ext cx="53724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1264;p39">
            <a:extLst>
              <a:ext uri="{FF2B5EF4-FFF2-40B4-BE49-F238E27FC236}">
                <a16:creationId xmlns:a16="http://schemas.microsoft.com/office/drawing/2014/main" id="{4C0ED65F-4363-F2FE-66B3-63898F6B9B1B}"/>
              </a:ext>
            </a:extLst>
          </p:cNvPr>
          <p:cNvSpPr txBox="1">
            <a:spLocks/>
          </p:cNvSpPr>
          <p:nvPr/>
        </p:nvSpPr>
        <p:spPr>
          <a:xfrm>
            <a:off x="-118745" y="238282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71B6A-3BD8-3A5C-7AF5-92A238C5EA0F}"/>
              </a:ext>
            </a:extLst>
          </p:cNvPr>
          <p:cNvSpPr txBox="1"/>
          <p:nvPr/>
        </p:nvSpPr>
        <p:spPr>
          <a:xfrm>
            <a:off x="766643" y="3358327"/>
            <a:ext cx="12018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전체적인 디자인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기반 생성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F0DC81-173C-B686-B70C-B24C91EC01DB}"/>
              </a:ext>
            </a:extLst>
          </p:cNvPr>
          <p:cNvSpPr txBox="1"/>
          <p:nvPr/>
        </p:nvSpPr>
        <p:spPr>
          <a:xfrm>
            <a:off x="2241321" y="1605000"/>
            <a:ext cx="14055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팀원의 불만으로 인한 디자인 기반 재생성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04BDC-199F-BC16-42C3-273561891BAE}"/>
              </a:ext>
            </a:extLst>
          </p:cNvPr>
          <p:cNvSpPr txBox="1"/>
          <p:nvPr/>
        </p:nvSpPr>
        <p:spPr>
          <a:xfrm>
            <a:off x="3841594" y="3393009"/>
            <a:ext cx="1347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각자 진행하고 싶은</a:t>
            </a:r>
            <a:r>
              <a:rPr lang="en-US" altLang="ko-KR" sz="1100" b="1" dirty="0">
                <a:latin typeface="+mj-ea"/>
                <a:ea typeface="+mj-ea"/>
              </a:rPr>
              <a:t> </a:t>
            </a:r>
            <a:r>
              <a:rPr lang="ko-KR" altLang="en-US" sz="1100" b="1" dirty="0">
                <a:latin typeface="+mj-ea"/>
                <a:ea typeface="+mj-ea"/>
              </a:rPr>
              <a:t>기능 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구현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C862A3-E4FA-ADC2-034D-F0DD567696F9}"/>
              </a:ext>
            </a:extLst>
          </p:cNvPr>
          <p:cNvSpPr txBox="1"/>
          <p:nvPr/>
        </p:nvSpPr>
        <p:spPr>
          <a:xfrm>
            <a:off x="5530674" y="1603330"/>
            <a:ext cx="12018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팀원의 부재로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인한 나머지 부분 커버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B56C3C-1603-E1D3-B737-667EBA73C821}"/>
              </a:ext>
            </a:extLst>
          </p:cNvPr>
          <p:cNvSpPr txBox="1"/>
          <p:nvPr/>
        </p:nvSpPr>
        <p:spPr>
          <a:xfrm>
            <a:off x="7038490" y="3623001"/>
            <a:ext cx="1201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j-ea"/>
                <a:ea typeface="+mj-ea"/>
              </a:rPr>
              <a:t>PPT</a:t>
            </a:r>
            <a:r>
              <a:rPr lang="ko-KR" altLang="en-US" sz="1100" b="1" dirty="0">
                <a:latin typeface="+mj-ea"/>
                <a:ea typeface="+mj-ea"/>
              </a:rPr>
              <a:t>작성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3" name="순서도: 준비 2">
            <a:extLst>
              <a:ext uri="{FF2B5EF4-FFF2-40B4-BE49-F238E27FC236}">
                <a16:creationId xmlns:a16="http://schemas.microsoft.com/office/drawing/2014/main" id="{D151E0EA-CD29-C50F-7545-095853978843}"/>
              </a:ext>
            </a:extLst>
          </p:cNvPr>
          <p:cNvSpPr/>
          <p:nvPr/>
        </p:nvSpPr>
        <p:spPr>
          <a:xfrm>
            <a:off x="2132799" y="1498894"/>
            <a:ext cx="1652751" cy="813681"/>
          </a:xfrm>
          <a:prstGeom prst="flowChartPreparation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준비 28">
            <a:extLst>
              <a:ext uri="{FF2B5EF4-FFF2-40B4-BE49-F238E27FC236}">
                <a16:creationId xmlns:a16="http://schemas.microsoft.com/office/drawing/2014/main" id="{318E66CF-53BC-7105-AEB0-36174553156B}"/>
              </a:ext>
            </a:extLst>
          </p:cNvPr>
          <p:cNvSpPr/>
          <p:nvPr/>
        </p:nvSpPr>
        <p:spPr>
          <a:xfrm>
            <a:off x="3730132" y="3291748"/>
            <a:ext cx="1652751" cy="813681"/>
          </a:xfrm>
          <a:prstGeom prst="flowChartPrepara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준비 29">
            <a:extLst>
              <a:ext uri="{FF2B5EF4-FFF2-40B4-BE49-F238E27FC236}">
                <a16:creationId xmlns:a16="http://schemas.microsoft.com/office/drawing/2014/main" id="{1DAE74C4-692A-B1EC-B83A-B79462E77351}"/>
              </a:ext>
            </a:extLst>
          </p:cNvPr>
          <p:cNvSpPr/>
          <p:nvPr/>
        </p:nvSpPr>
        <p:spPr>
          <a:xfrm>
            <a:off x="568779" y="3251569"/>
            <a:ext cx="1652751" cy="813681"/>
          </a:xfrm>
          <a:prstGeom prst="flowChartPreparation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준비 30">
            <a:extLst>
              <a:ext uri="{FF2B5EF4-FFF2-40B4-BE49-F238E27FC236}">
                <a16:creationId xmlns:a16="http://schemas.microsoft.com/office/drawing/2014/main" id="{18FED57C-73C4-3AF5-11D3-FB69BEDCF676}"/>
              </a:ext>
            </a:extLst>
          </p:cNvPr>
          <p:cNvSpPr/>
          <p:nvPr/>
        </p:nvSpPr>
        <p:spPr>
          <a:xfrm>
            <a:off x="5283431" y="1490097"/>
            <a:ext cx="1652751" cy="813681"/>
          </a:xfrm>
          <a:prstGeom prst="flowChartPreparati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준비 31">
            <a:extLst>
              <a:ext uri="{FF2B5EF4-FFF2-40B4-BE49-F238E27FC236}">
                <a16:creationId xmlns:a16="http://schemas.microsoft.com/office/drawing/2014/main" id="{891CC5A2-C241-60A4-6A60-6F90CD9747F4}"/>
              </a:ext>
            </a:extLst>
          </p:cNvPr>
          <p:cNvSpPr/>
          <p:nvPr/>
        </p:nvSpPr>
        <p:spPr>
          <a:xfrm>
            <a:off x="6813024" y="3300747"/>
            <a:ext cx="1652751" cy="813681"/>
          </a:xfrm>
          <a:prstGeom prst="flowChartPreparation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1"/>
          <p:cNvSpPr txBox="1">
            <a:spLocks noGrp="1"/>
          </p:cNvSpPr>
          <p:nvPr>
            <p:ph type="title"/>
          </p:nvPr>
        </p:nvSpPr>
        <p:spPr>
          <a:xfrm>
            <a:off x="3050364" y="1560150"/>
            <a:ext cx="3043271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latin typeface="Montserrat" panose="00000500000000000000" pitchFamily="2" charset="0"/>
                <a:ea typeface="+mj-ea"/>
              </a:rPr>
              <a:t>감사합니다</a:t>
            </a:r>
            <a:r>
              <a:rPr lang="en-US" altLang="ko-KR" sz="4400" dirty="0">
                <a:latin typeface="Montserrat" panose="00000500000000000000" pitchFamily="2" charset="0"/>
                <a:ea typeface="+mj-ea"/>
              </a:rPr>
              <a:t>.</a:t>
            </a:r>
            <a:endParaRPr sz="4400" dirty="0">
              <a:latin typeface="Montserrat" panose="00000500000000000000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009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264;p39">
            <a:extLst>
              <a:ext uri="{FF2B5EF4-FFF2-40B4-BE49-F238E27FC236}">
                <a16:creationId xmlns:a16="http://schemas.microsoft.com/office/drawing/2014/main" id="{B064EF94-5AAE-A5AE-296D-E2F871A79C2C}"/>
              </a:ext>
            </a:extLst>
          </p:cNvPr>
          <p:cNvSpPr txBox="1">
            <a:spLocks/>
          </p:cNvSpPr>
          <p:nvPr/>
        </p:nvSpPr>
        <p:spPr>
          <a:xfrm>
            <a:off x="-74295" y="151135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1</a:t>
            </a:r>
          </a:p>
        </p:txBody>
      </p:sp>
      <p:sp>
        <p:nvSpPr>
          <p:cNvPr id="12" name="Google Shape;1251;p37">
            <a:extLst>
              <a:ext uri="{FF2B5EF4-FFF2-40B4-BE49-F238E27FC236}">
                <a16:creationId xmlns:a16="http://schemas.microsoft.com/office/drawing/2014/main" id="{DBCF690C-811B-0C66-DADA-301DBD68BEB3}"/>
              </a:ext>
            </a:extLst>
          </p:cNvPr>
          <p:cNvSpPr txBox="1">
            <a:spLocks/>
          </p:cNvSpPr>
          <p:nvPr/>
        </p:nvSpPr>
        <p:spPr>
          <a:xfrm>
            <a:off x="2275106" y="56602"/>
            <a:ext cx="4898587" cy="101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4400" dirty="0">
                <a:solidFill>
                  <a:schemeClr val="accent3"/>
                </a:solidFill>
                <a:latin typeface="+mj-ea"/>
                <a:ea typeface="+mj-ea"/>
              </a:rPr>
              <a:t>자바를</a:t>
            </a:r>
            <a:r>
              <a:rPr lang="ko-KR" altLang="en-US" sz="4400" dirty="0">
                <a:solidFill>
                  <a:schemeClr val="bg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400" dirty="0">
                <a:solidFill>
                  <a:schemeClr val="bg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JAVA</a:t>
            </a:r>
            <a:r>
              <a:rPr lang="ko-KR" altLang="en-US" sz="4400" dirty="0" err="1">
                <a:solidFill>
                  <a:schemeClr val="accent3"/>
                </a:solidFill>
                <a:latin typeface="+mj-ea"/>
                <a:ea typeface="+mj-ea"/>
              </a:rPr>
              <a:t>버렷</a:t>
            </a:r>
            <a:endParaRPr lang="ko-KR" altLang="en-US" sz="44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8A4FE3-44B8-B71D-1C9E-A8C1CE666D5E}"/>
              </a:ext>
            </a:extLst>
          </p:cNvPr>
          <p:cNvCxnSpPr/>
          <p:nvPr/>
        </p:nvCxnSpPr>
        <p:spPr>
          <a:xfrm>
            <a:off x="1776549" y="918131"/>
            <a:ext cx="6113417" cy="0"/>
          </a:xfrm>
          <a:prstGeom prst="line">
            <a:avLst/>
          </a:prstGeom>
          <a:ln w="22225">
            <a:solidFill>
              <a:srgbClr val="9C8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CEA2D5F-FA78-7DF4-0B4A-8E14D6145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76743" y="2964607"/>
            <a:ext cx="3110503" cy="21521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764F44-10F2-5EFD-72B9-D66A461F8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28" y="2964607"/>
            <a:ext cx="3110503" cy="215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00903A-B542-95DC-8D7A-E6AB9CB0C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67569" y="2970957"/>
            <a:ext cx="3110503" cy="21521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701D69-DD76-6FF6-F470-2444610D0E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66240" y="918131"/>
            <a:ext cx="3110503" cy="1662751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1BFFD668-88B4-C0EE-1A6D-62C1A0BA6F1D}"/>
              </a:ext>
            </a:extLst>
          </p:cNvPr>
          <p:cNvSpPr txBox="1"/>
          <p:nvPr/>
        </p:nvSpPr>
        <p:spPr>
          <a:xfrm>
            <a:off x="757631" y="3403995"/>
            <a:ext cx="1598791" cy="129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accent2">
                    <a:lumMod val="75000"/>
                  </a:schemeClr>
                </a:solidFill>
                <a:latin typeface="Montserrat SemiBold"/>
              </a:rPr>
              <a:t>김동희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800" b="1">
                <a:solidFill>
                  <a:schemeClr val="accent2">
                    <a:lumMod val="75000"/>
                  </a:schemeClr>
                </a:solidFill>
                <a:latin typeface="Montserrat SemiBold"/>
              </a:rPr>
              <a:t>A</a:t>
            </a:r>
            <a:r>
              <a:rPr lang="ko-KR" altLang="en-US" sz="1800" b="1">
                <a:solidFill>
                  <a:schemeClr val="accent2">
                    <a:lumMod val="75000"/>
                  </a:schemeClr>
                </a:solidFill>
                <a:latin typeface="Montserrat SemiBold"/>
              </a:rPr>
              <a:t>반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accent2">
                    <a:lumMod val="75000"/>
                  </a:schemeClr>
                </a:solidFill>
                <a:latin typeface="Montserrat SemiBold"/>
              </a:rPr>
              <a:t>201945031</a:t>
            </a:r>
            <a:endParaRPr lang="en-US" altLang="ko-KR" sz="1800" b="1">
              <a:solidFill>
                <a:schemeClr val="accent2">
                  <a:lumMod val="75000"/>
                </a:schemeClr>
              </a:solidFill>
              <a:latin typeface="Montserrat SemiBold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5CE16854-0433-31DA-202C-707D38CF6410}"/>
              </a:ext>
            </a:extLst>
          </p:cNvPr>
          <p:cNvSpPr txBox="1"/>
          <p:nvPr/>
        </p:nvSpPr>
        <p:spPr>
          <a:xfrm>
            <a:off x="3775544" y="3517879"/>
            <a:ext cx="1598791" cy="129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ko-KR" altLang="en-US" sz="1800" b="1">
                <a:solidFill>
                  <a:schemeClr val="accent6">
                    <a:lumMod val="75000"/>
                  </a:schemeClr>
                </a:solidFill>
                <a:latin typeface="Montserrat SemiBold"/>
              </a:rPr>
              <a:t>정태성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800" b="1">
                <a:solidFill>
                  <a:schemeClr val="accent6">
                    <a:lumMod val="75000"/>
                  </a:schemeClr>
                </a:solidFill>
                <a:latin typeface="Montserrat SemiBold"/>
              </a:rPr>
              <a:t>A</a:t>
            </a:r>
            <a:r>
              <a:rPr lang="ko-KR" altLang="en-US" sz="1800" b="1">
                <a:solidFill>
                  <a:schemeClr val="accent6">
                    <a:lumMod val="75000"/>
                  </a:schemeClr>
                </a:solidFill>
                <a:latin typeface="Montserrat SemiBold"/>
              </a:rPr>
              <a:t>반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800" b="1">
                <a:solidFill>
                  <a:schemeClr val="accent6">
                    <a:lumMod val="75000"/>
                  </a:schemeClr>
                </a:solidFill>
                <a:latin typeface="Montserrat SemiBold"/>
              </a:rPr>
              <a:t>202145011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746495F7-C109-3459-33AD-C0805F7EA79D}"/>
              </a:ext>
            </a:extLst>
          </p:cNvPr>
          <p:cNvSpPr txBox="1"/>
          <p:nvPr/>
        </p:nvSpPr>
        <p:spPr>
          <a:xfrm>
            <a:off x="3799928" y="1109030"/>
            <a:ext cx="1645783" cy="129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Montserrat SemiBold"/>
              </a:rPr>
              <a:t>최범석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Montserrat SemiBold"/>
              </a:rPr>
              <a:t>A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Montserrat SemiBold"/>
              </a:rPr>
              <a:t>반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Montserrat SemiBold"/>
              </a:rPr>
              <a:t>201945008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EEA85D7E-360B-1501-594C-436D545B0212}"/>
              </a:ext>
            </a:extLst>
          </p:cNvPr>
          <p:cNvSpPr txBox="1"/>
          <p:nvPr/>
        </p:nvSpPr>
        <p:spPr>
          <a:xfrm>
            <a:off x="6695459" y="3496381"/>
            <a:ext cx="2004984" cy="129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lnSpc>
                <a:spcPct val="150000"/>
              </a:lnSpc>
              <a:defRPr/>
            </a:pPr>
            <a:r>
              <a:rPr lang="ko-KR" altLang="en-US" sz="1800" b="1">
                <a:solidFill>
                  <a:schemeClr val="bg2">
                    <a:lumMod val="90000"/>
                  </a:schemeClr>
                </a:solidFill>
                <a:latin typeface="Montserrat SemiBold"/>
              </a:rPr>
              <a:t>윤명찬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800" b="1">
                <a:solidFill>
                  <a:schemeClr val="bg2">
                    <a:lumMod val="90000"/>
                  </a:schemeClr>
                </a:solidFill>
                <a:latin typeface="Montserrat SemiBold"/>
              </a:rPr>
              <a:t>A</a:t>
            </a:r>
            <a:r>
              <a:rPr lang="ko-KR" altLang="en-US" sz="1800" b="1">
                <a:solidFill>
                  <a:schemeClr val="bg2">
                    <a:lumMod val="90000"/>
                  </a:schemeClr>
                </a:solidFill>
                <a:latin typeface="Montserrat SemiBold"/>
              </a:rPr>
              <a:t>반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1800" b="1">
                <a:solidFill>
                  <a:schemeClr val="bg2">
                    <a:lumMod val="90000"/>
                  </a:schemeClr>
                </a:solidFill>
                <a:latin typeface="Montserrat SemiBold"/>
              </a:rPr>
              <a:t>202145025</a:t>
            </a:r>
          </a:p>
        </p:txBody>
      </p:sp>
      <p:sp>
        <p:nvSpPr>
          <p:cNvPr id="25" name="사각형: 잘린 대각선 방향 모서리 24">
            <a:extLst>
              <a:ext uri="{FF2B5EF4-FFF2-40B4-BE49-F238E27FC236}">
                <a16:creationId xmlns:a16="http://schemas.microsoft.com/office/drawing/2014/main" id="{91EF7B03-5B98-0C31-4CF6-5A6DE7F80F7E}"/>
              </a:ext>
            </a:extLst>
          </p:cNvPr>
          <p:cNvSpPr/>
          <p:nvPr/>
        </p:nvSpPr>
        <p:spPr>
          <a:xfrm>
            <a:off x="3230598" y="1135987"/>
            <a:ext cx="935001" cy="430715"/>
          </a:xfrm>
          <a:prstGeom prst="snip2DiagRect">
            <a:avLst>
              <a:gd name="adj1" fmla="val 31049"/>
              <a:gd name="adj2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ko-KR" altLang="en-US">
                <a:solidFill>
                  <a:schemeClr val="accent3">
                    <a:lumMod val="50000"/>
                  </a:schemeClr>
                </a:solidFill>
              </a:rPr>
              <a:t>조장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29C40BA-1BF6-ED3E-3FCC-812DB902ACC5}"/>
              </a:ext>
            </a:extLst>
          </p:cNvPr>
          <p:cNvCxnSpPr>
            <a:cxnSpLocks/>
          </p:cNvCxnSpPr>
          <p:nvPr/>
        </p:nvCxnSpPr>
        <p:spPr>
          <a:xfrm rot="5400000">
            <a:off x="2920674" y="1383847"/>
            <a:ext cx="383725" cy="3017912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1BDC2E4-EA16-9FB5-722D-6D5A1A3E39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84881" y="1354190"/>
            <a:ext cx="383725" cy="3110503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B27946D-67E6-5B2D-50D4-09845382639F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10252" y="2892122"/>
            <a:ext cx="623808" cy="132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48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BF6CA81-8FE4-1A41-CA7E-B5F66A1CAC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125312" y="2670824"/>
            <a:ext cx="1700437" cy="1938616"/>
          </a:xfrm>
          <a:prstGeom prst="rect">
            <a:avLst/>
          </a:prstGeom>
        </p:spPr>
      </p:pic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29E7FF6-FB2E-F182-FD89-D7AE304C6294}"/>
              </a:ext>
            </a:extLst>
          </p:cNvPr>
          <p:cNvSpPr txBox="1">
            <a:spLocks/>
          </p:cNvSpPr>
          <p:nvPr/>
        </p:nvSpPr>
        <p:spPr>
          <a:xfrm>
            <a:off x="3258369" y="478181"/>
            <a:ext cx="2922975" cy="57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2800">
                <a:solidFill>
                  <a:schemeClr val="bg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목적</a:t>
            </a:r>
            <a:endParaRPr lang="ko-KR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4" name="Google Shape;1264;p39">
            <a:extLst>
              <a:ext uri="{FF2B5EF4-FFF2-40B4-BE49-F238E27FC236}">
                <a16:creationId xmlns:a16="http://schemas.microsoft.com/office/drawing/2014/main" id="{2D9A25E3-A410-42AF-C7D7-7A959398E6DD}"/>
              </a:ext>
            </a:extLst>
          </p:cNvPr>
          <p:cNvSpPr txBox="1">
            <a:spLocks/>
          </p:cNvSpPr>
          <p:nvPr/>
        </p:nvSpPr>
        <p:spPr>
          <a:xfrm>
            <a:off x="98208" y="228588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2</a:t>
            </a:r>
          </a:p>
        </p:txBody>
      </p:sp>
      <p:sp>
        <p:nvSpPr>
          <p:cNvPr id="7" name="Google Shape;1251;p37">
            <a:extLst>
              <a:ext uri="{FF2B5EF4-FFF2-40B4-BE49-F238E27FC236}">
                <a16:creationId xmlns:a16="http://schemas.microsoft.com/office/drawing/2014/main" id="{FBDC7A79-8160-FFBE-6F0C-34C7120A1F84}"/>
              </a:ext>
            </a:extLst>
          </p:cNvPr>
          <p:cNvSpPr txBox="1">
            <a:spLocks/>
          </p:cNvSpPr>
          <p:nvPr/>
        </p:nvSpPr>
        <p:spPr>
          <a:xfrm>
            <a:off x="2188520" y="1291412"/>
            <a:ext cx="5062672" cy="256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4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학교 주변 병원들의 위치가 서로 다르며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병원에 대한 리뷰 정보가 소홀하여</a:t>
            </a:r>
            <a:endParaRPr lang="en-US" altLang="ko-KR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학교 주변에 위치하는 각종 진료 과별로</a:t>
            </a:r>
            <a:endParaRPr lang="en-US" altLang="ko-KR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병원의 정보를 알 수 있으면 좋겠다는 생각으로</a:t>
            </a:r>
            <a:endParaRPr lang="en-US" altLang="ko-KR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학생들이 쉽게 접근할 수 있으며</a:t>
            </a:r>
            <a:endParaRPr lang="en-US" altLang="ko-KR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+mj-ea"/>
                <a:ea typeface="+mj-ea"/>
              </a:rPr>
              <a:t>시각적으로 보기 편안한 인터페이스 구상과 함께 프로그램을 만들어 보고자 하였습니다</a:t>
            </a:r>
            <a:r>
              <a:rPr lang="en-US" altLang="ko-KR" sz="1800" dirty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874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238" y="1149994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프로그램</a:t>
            </a:r>
            <a: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시작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로딩 화면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3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1D3A14-2472-EEE2-7303-DE265A2EA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3217" y="1339273"/>
            <a:ext cx="5621829" cy="3401206"/>
          </a:xfrm>
          <a:prstGeom prst="rect">
            <a:avLst/>
          </a:prstGeom>
        </p:spPr>
      </p:pic>
      <p:sp>
        <p:nvSpPr>
          <p:cNvPr id="24" name="Google Shape;1251;p37">
            <a:extLst>
              <a:ext uri="{FF2B5EF4-FFF2-40B4-BE49-F238E27FC236}">
                <a16:creationId xmlns:a16="http://schemas.microsoft.com/office/drawing/2014/main" id="{BA085C3D-A285-D22A-942A-0C54AE8B0B2D}"/>
              </a:ext>
            </a:extLst>
          </p:cNvPr>
          <p:cNvSpPr txBox="1">
            <a:spLocks/>
          </p:cNvSpPr>
          <p:nvPr/>
        </p:nvSpPr>
        <p:spPr>
          <a:xfrm>
            <a:off x="394225" y="2415853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스레드를 이용한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 err="1">
                <a:solidFill>
                  <a:schemeClr val="tx1"/>
                </a:solidFill>
                <a:latin typeface="+mj-ea"/>
                <a:ea typeface="+mj-ea"/>
              </a:rPr>
              <a:t>프로그레스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 바 애니메이션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+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퍼센티지 표지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92232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로그인 화면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+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회원가입 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3F43D2-07A3-83D0-2E94-D99B33AA6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05945" y="1005955"/>
            <a:ext cx="5182012" cy="3808778"/>
          </a:xfrm>
          <a:prstGeom prst="rect">
            <a:avLst/>
          </a:prstGeom>
        </p:spPr>
      </p:pic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CEF82114-F976-B648-6722-8899EE8C8F0F}"/>
              </a:ext>
            </a:extLst>
          </p:cNvPr>
          <p:cNvSpPr txBox="1">
            <a:spLocks/>
          </p:cNvSpPr>
          <p:nvPr/>
        </p:nvSpPr>
        <p:spPr>
          <a:xfrm>
            <a:off x="394225" y="2415853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ID, PW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오류 확인 및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가입을 통한 새로운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계정 생성</a:t>
            </a:r>
          </a:p>
        </p:txBody>
      </p:sp>
    </p:spTree>
    <p:extLst>
      <p:ext uri="{BB962C8B-B14F-4D97-AF65-F5344CB8AC3E}">
        <p14:creationId xmlns:p14="http://schemas.microsoft.com/office/powerpoint/2010/main" val="253925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959521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가입 창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이용약관 화면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5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8571A-C9CC-DF4B-D3DF-120ADD419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6292" y="1219200"/>
            <a:ext cx="5222053" cy="3524885"/>
          </a:xfrm>
          <a:prstGeom prst="rect">
            <a:avLst/>
          </a:prstGeom>
        </p:spPr>
      </p:pic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394225" y="2415853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약관 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가지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모두 동의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체크박스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시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다음 단계 버튼 활성화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58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가입 창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계정 생성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6</a:t>
            </a:r>
          </a:p>
        </p:txBody>
      </p:sp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394225" y="2415853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성함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비밀번호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등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회원 정보 기입 및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아이디 중복확인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+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비밀번호 조건 충족 확인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이후 모든 조건이 충족될 경우 회원가입 버튼 활성화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AB0143-C0EB-5C11-429B-CD5CF2A80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2584" y="779003"/>
            <a:ext cx="5115158" cy="32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8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가입 창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계정 생성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7</a:t>
            </a:r>
          </a:p>
        </p:txBody>
      </p:sp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394225" y="2415853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성함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비밀번호</a:t>
            </a:r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등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회원 정보 기입 및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아이디 중복확인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+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비밀번호 조건 충족 확인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이후 모든 조건이 충족될 경우 회원가입 버튼 활성화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181FFE-2694-D95A-9ADF-E3BC6F7E7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8073" y="1075493"/>
            <a:ext cx="5855846" cy="321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51;p37">
            <a:extLst>
              <a:ext uri="{FF2B5EF4-FFF2-40B4-BE49-F238E27FC236}">
                <a16:creationId xmlns:a16="http://schemas.microsoft.com/office/drawing/2014/main" id="{D10B7E26-5AED-7A0A-3F66-42EC07D7CD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225" y="779003"/>
            <a:ext cx="2849614" cy="1502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계정 정보</a:t>
            </a:r>
            <a: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캘린더</a:t>
            </a:r>
            <a:br>
              <a:rPr lang="en-US" altLang="ko-KR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</a:br>
            <a:r>
              <a:rPr lang="ko-KR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부가기능</a:t>
            </a:r>
            <a:endParaRPr sz="2400" dirty="0">
              <a:solidFill>
                <a:schemeClr val="tx1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Google Shape;1264;p39">
            <a:extLst>
              <a:ext uri="{FF2B5EF4-FFF2-40B4-BE49-F238E27FC236}">
                <a16:creationId xmlns:a16="http://schemas.microsoft.com/office/drawing/2014/main" id="{B37F9BB9-CB9D-8CB9-8958-6C3F64DC88AD}"/>
              </a:ext>
            </a:extLst>
          </p:cNvPr>
          <p:cNvSpPr txBox="1">
            <a:spLocks/>
          </p:cNvSpPr>
          <p:nvPr/>
        </p:nvSpPr>
        <p:spPr>
          <a:xfrm>
            <a:off x="120082" y="180176"/>
            <a:ext cx="735961" cy="8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700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n" sz="9600" b="1" dirty="0">
                <a:solidFill>
                  <a:schemeClr val="accent2">
                    <a:alpha val="25000"/>
                  </a:schemeClr>
                </a:solidFill>
                <a:latin typeface="Montserrat SemiBold" panose="00000700000000000000" pitchFamily="2" charset="0"/>
              </a:rPr>
              <a:t>8</a:t>
            </a:r>
          </a:p>
        </p:txBody>
      </p:sp>
      <p:sp>
        <p:nvSpPr>
          <p:cNvPr id="6" name="Google Shape;1251;p37">
            <a:extLst>
              <a:ext uri="{FF2B5EF4-FFF2-40B4-BE49-F238E27FC236}">
                <a16:creationId xmlns:a16="http://schemas.microsoft.com/office/drawing/2014/main" id="{6F7B004F-9A05-D1BE-A87E-60DC4F32628B}"/>
              </a:ext>
            </a:extLst>
          </p:cNvPr>
          <p:cNvSpPr txBox="1">
            <a:spLocks/>
          </p:cNvSpPr>
          <p:nvPr/>
        </p:nvSpPr>
        <p:spPr>
          <a:xfrm>
            <a:off x="394225" y="2415853"/>
            <a:ext cx="2849614" cy="150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로그인 한 계정의 정보를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데이터베이스에서 추출하여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자신의 계정 정보 확인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j-ea"/>
                <a:ea typeface="+mj-ea"/>
              </a:rPr>
              <a:t>+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병원 예약에 도움될 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j-ea"/>
                <a:ea typeface="+mj-ea"/>
              </a:rPr>
              <a:t>캘린더 제공</a:t>
            </a:r>
            <a:endParaRPr lang="en-US" altLang="ko-KR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16C8B-DDD0-BC89-37F2-0481231D1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1400" y="427453"/>
            <a:ext cx="8409010" cy="428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47225"/>
      </p:ext>
    </p:extLst>
  </p:cSld>
  <p:clrMapOvr>
    <a:masterClrMapping/>
  </p:clrMapOvr>
</p:sld>
</file>

<file path=ppt/theme/theme1.xml><?xml version="1.0" encoding="utf-8"?>
<a:theme xmlns:a="http://schemas.openxmlformats.org/drawingml/2006/main" name="Manufacturing &amp; Process Consulting Toolkit by Slidesgo">
  <a:themeElements>
    <a:clrScheme name="Simple Light">
      <a:dk1>
        <a:srgbClr val="2D2958"/>
      </a:dk1>
      <a:lt1>
        <a:srgbClr val="FFFFFF"/>
      </a:lt1>
      <a:dk2>
        <a:srgbClr val="2D2958"/>
      </a:dk2>
      <a:lt2>
        <a:srgbClr val="ECECEC"/>
      </a:lt2>
      <a:accent1>
        <a:srgbClr val="2D2958"/>
      </a:accent1>
      <a:accent2>
        <a:srgbClr val="4B4BBB"/>
      </a:accent2>
      <a:accent3>
        <a:srgbClr val="9C88FA"/>
      </a:accent3>
      <a:accent4>
        <a:srgbClr val="F4D834"/>
      </a:accent4>
      <a:accent5>
        <a:srgbClr val="EDC4F2"/>
      </a:accent5>
      <a:accent6>
        <a:srgbClr val="E592F1"/>
      </a:accent6>
      <a:hlink>
        <a:srgbClr val="1715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358</Words>
  <Application>Microsoft Office PowerPoint</Application>
  <PresentationFormat>화면 슬라이드 쇼(16:9)</PresentationFormat>
  <Paragraphs>123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Montserrat</vt:lpstr>
      <vt:lpstr>Nunito</vt:lpstr>
      <vt:lpstr>Raleway</vt:lpstr>
      <vt:lpstr>Montserrat SemiBold</vt:lpstr>
      <vt:lpstr>Arial</vt:lpstr>
      <vt:lpstr>맑은 고딕</vt:lpstr>
      <vt:lpstr>Manufacturing &amp; Process Consulting Toolkit by Slidesgo</vt:lpstr>
      <vt:lpstr>PowerPoint 프레젠테이션</vt:lpstr>
      <vt:lpstr>PowerPoint 프레젠테이션</vt:lpstr>
      <vt:lpstr>PowerPoint 프레젠테이션</vt:lpstr>
      <vt:lpstr>프로그램 시작 로딩 화면</vt:lpstr>
      <vt:lpstr>로그인 화면 + 회원가입 </vt:lpstr>
      <vt:lpstr>가입 창 이용약관 화면</vt:lpstr>
      <vt:lpstr>가입 창 계정 생성</vt:lpstr>
      <vt:lpstr>가입 창 계정 생성</vt:lpstr>
      <vt:lpstr>계정 정보, 캘린더 부가기능</vt:lpstr>
      <vt:lpstr>유저 게시판</vt:lpstr>
      <vt:lpstr>병원 정보 검색</vt:lpstr>
      <vt:lpstr>병원 정보 검색</vt:lpstr>
      <vt:lpstr>병원 정보 검색</vt:lpstr>
      <vt:lpstr>병원 비용</vt:lpstr>
      <vt:lpstr>병원 비용</vt:lpstr>
      <vt:lpstr>프로젝트 기여도</vt:lpstr>
      <vt:lpstr>진행 과정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Project                          제안서</dc:title>
  <dc:creator>최범석</dc:creator>
  <cp:lastModifiedBy>최범석</cp:lastModifiedBy>
  <cp:revision>96</cp:revision>
  <dcterms:modified xsi:type="dcterms:W3CDTF">2022-06-13T01:09:48Z</dcterms:modified>
</cp:coreProperties>
</file>